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  <p:sldMasterId id="2147483650" r:id="rId3"/>
  </p:sldMasterIdLst>
  <p:notesMasterIdLst>
    <p:notesMasterId r:id="rId24"/>
  </p:notesMasterIdLst>
  <p:handoutMasterIdLst>
    <p:handoutMasterId r:id="rId25"/>
  </p:handoutMasterIdLst>
  <p:sldIdLst>
    <p:sldId id="256" r:id="rId4"/>
    <p:sldId id="294" r:id="rId5"/>
    <p:sldId id="307" r:id="rId6"/>
    <p:sldId id="308" r:id="rId7"/>
    <p:sldId id="309" r:id="rId8"/>
    <p:sldId id="258" r:id="rId9"/>
    <p:sldId id="303" r:id="rId10"/>
    <p:sldId id="295" r:id="rId11"/>
    <p:sldId id="296" r:id="rId12"/>
    <p:sldId id="297" r:id="rId13"/>
    <p:sldId id="298" r:id="rId14"/>
    <p:sldId id="299" r:id="rId15"/>
    <p:sldId id="300" r:id="rId16"/>
    <p:sldId id="304" r:id="rId17"/>
    <p:sldId id="301" r:id="rId18"/>
    <p:sldId id="302" r:id="rId19"/>
    <p:sldId id="305" r:id="rId20"/>
    <p:sldId id="257" r:id="rId21"/>
    <p:sldId id="267" r:id="rId22"/>
    <p:sldId id="306" r:id="rId23"/>
  </p:sldIdLst>
  <p:sldSz cx="13004800" cy="97536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itchFamily="-84" charset="0"/>
        <a:ea typeface="ヒラギノ角ゴ ProN W3" pitchFamily="-84" charset="-128"/>
        <a:cs typeface="+mn-cs"/>
        <a:sym typeface="Gill Sans" pitchFamily="-8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itchFamily="-84" charset="0"/>
        <a:ea typeface="ヒラギノ角ゴ ProN W3" pitchFamily="-84" charset="-128"/>
        <a:cs typeface="+mn-cs"/>
        <a:sym typeface="Gill Sans" pitchFamily="-8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itchFamily="-84" charset="0"/>
        <a:ea typeface="ヒラギノ角ゴ ProN W3" pitchFamily="-84" charset="-128"/>
        <a:cs typeface="+mn-cs"/>
        <a:sym typeface="Gill Sans" pitchFamily="-8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itchFamily="-84" charset="0"/>
        <a:ea typeface="ヒラギノ角ゴ ProN W3" pitchFamily="-84" charset="-128"/>
        <a:cs typeface="+mn-cs"/>
        <a:sym typeface="Gill Sans" pitchFamily="-8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itchFamily="-84" charset="0"/>
        <a:ea typeface="ヒラギノ角ゴ ProN W3" pitchFamily="-84" charset="-128"/>
        <a:cs typeface="+mn-cs"/>
        <a:sym typeface="Gill Sans" pitchFamily="-84" charset="0"/>
      </a:defRPr>
    </a:lvl5pPr>
    <a:lvl6pPr marL="2286000" algn="l" defTabSz="914400" rtl="0" eaLnBrk="1" latinLnBrk="0" hangingPunct="1">
      <a:defRPr sz="3800" kern="1200">
        <a:solidFill>
          <a:srgbClr val="000000"/>
        </a:solidFill>
        <a:latin typeface="Gill Sans" pitchFamily="-84" charset="0"/>
        <a:ea typeface="ヒラギノ角ゴ ProN W3" pitchFamily="-84" charset="-128"/>
        <a:cs typeface="+mn-cs"/>
        <a:sym typeface="Gill Sans" pitchFamily="-84" charset="0"/>
      </a:defRPr>
    </a:lvl6pPr>
    <a:lvl7pPr marL="2743200" algn="l" defTabSz="914400" rtl="0" eaLnBrk="1" latinLnBrk="0" hangingPunct="1">
      <a:defRPr sz="3800" kern="1200">
        <a:solidFill>
          <a:srgbClr val="000000"/>
        </a:solidFill>
        <a:latin typeface="Gill Sans" pitchFamily="-84" charset="0"/>
        <a:ea typeface="ヒラギノ角ゴ ProN W3" pitchFamily="-84" charset="-128"/>
        <a:cs typeface="+mn-cs"/>
        <a:sym typeface="Gill Sans" pitchFamily="-84" charset="0"/>
      </a:defRPr>
    </a:lvl7pPr>
    <a:lvl8pPr marL="3200400" algn="l" defTabSz="914400" rtl="0" eaLnBrk="1" latinLnBrk="0" hangingPunct="1">
      <a:defRPr sz="3800" kern="1200">
        <a:solidFill>
          <a:srgbClr val="000000"/>
        </a:solidFill>
        <a:latin typeface="Gill Sans" pitchFamily="-84" charset="0"/>
        <a:ea typeface="ヒラギノ角ゴ ProN W3" pitchFamily="-84" charset="-128"/>
        <a:cs typeface="+mn-cs"/>
        <a:sym typeface="Gill Sans" pitchFamily="-84" charset="0"/>
      </a:defRPr>
    </a:lvl8pPr>
    <a:lvl9pPr marL="3657600" algn="l" defTabSz="914400" rtl="0" eaLnBrk="1" latinLnBrk="0" hangingPunct="1">
      <a:defRPr sz="3800" kern="1200">
        <a:solidFill>
          <a:srgbClr val="000000"/>
        </a:solidFill>
        <a:latin typeface="Gill Sans" pitchFamily="-84" charset="0"/>
        <a:ea typeface="ヒラギノ角ゴ ProN W3" pitchFamily="-84" charset="-128"/>
        <a:cs typeface="+mn-cs"/>
        <a:sym typeface="Gill Sans" pitchFamily="-8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03"/>
    <p:restoredTop sz="79014" autoAdjust="0"/>
  </p:normalViewPr>
  <p:slideViewPr>
    <p:cSldViewPr>
      <p:cViewPr varScale="1">
        <p:scale>
          <a:sx n="46" d="100"/>
          <a:sy n="46" d="100"/>
        </p:scale>
        <p:origin x="1362" y="60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1ADB28FF-48B9-48E0-A9CE-72884BBCA9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Gill Sans" charset="0"/>
                <a:ea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B853CAD-F624-4612-BC9F-F87B5F3759E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Gill Sans" charset="0"/>
                <a:ea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B55F4047-DEA3-4E95-9392-B11AB88BF1FA}" type="datetimeFigureOut">
              <a:rPr lang="en-US"/>
              <a:pPr>
                <a:defRPr/>
              </a:pPr>
              <a:t>1/15/2018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518522B-A8A4-4082-977E-01D3438382D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Gill Sans" charset="0"/>
                <a:ea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9C6FE96-13EF-47E7-9434-999FF39793B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Gill Sans" charset="0"/>
                <a:ea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B8BA556D-A309-456B-971C-2CCE066BA279}" type="slidenum">
              <a:rPr lang="en-US"/>
              <a:pPr>
                <a:defRPr/>
              </a:pPr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7264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071400D2-AF7A-494F-8720-2DF537EACFF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40B572B-E15E-4233-9F65-356F4C8B2E1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1pPr>
          </a:lstStyle>
          <a:p>
            <a:pPr>
              <a:defRPr/>
            </a:pPr>
            <a:fld id="{DC3F392A-23B5-4BF8-A571-311AD491F1FB}" type="datetimeFigureOut">
              <a:rPr lang="en-US"/>
              <a:pPr>
                <a:defRPr/>
              </a:pPr>
              <a:t>1/15/2018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xmlns="" id="{7347E8FE-B44C-4D14-990E-4306A0735B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xmlns="" id="{4E525E16-5A48-4335-817F-84435FA0E6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F8F834B-D110-46E1-90E4-59B892DBDEB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7E5017C-C972-42B9-BDC4-68175CE298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Gill Sans" charset="0"/>
                <a:ea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FA8D4D29-6131-4242-B91F-43A2BD0133E0}" type="slidenum">
              <a:rPr lang="en-US" altLang="en-US"/>
              <a:pPr>
                <a:defRPr/>
              </a:pPr>
              <a:t>‹N°›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464190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Espace réservé de l'image des diapositives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Espace réservé des notes 2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228600" indent="-228600">
              <a:buFontTx/>
              <a:buChar char="•"/>
            </a:pPr>
            <a:r>
              <a:rPr lang="fr-CH" altLang="fr-FR" smtClean="0"/>
              <a:t>Contrôle d’accès aux pages de l’application </a:t>
            </a:r>
            <a:r>
              <a:rPr lang="fr-CH" altLang="fr-FR" smtClean="0">
                <a:sym typeface="Wingdings" panose="05000000000000000000" pitchFamily="2" charset="2"/>
              </a:rPr>
              <a:t> on ne peut pas accéder tant qu’on est pas authentifié</a:t>
            </a:r>
          </a:p>
          <a:p>
            <a:pPr marL="228600" indent="-228600">
              <a:buFontTx/>
              <a:buChar char="•"/>
            </a:pPr>
            <a:r>
              <a:rPr lang="fr-CH" altLang="fr-FR" smtClean="0">
                <a:sym typeface="Wingdings" panose="05000000000000000000" pitchFamily="2" charset="2"/>
              </a:rPr>
              <a:t>Messages personnels et non visibles par les autres</a:t>
            </a:r>
          </a:p>
          <a:p>
            <a:pPr marL="228600" indent="-228600">
              <a:buFontTx/>
              <a:buChar char="•"/>
            </a:pPr>
            <a:r>
              <a:rPr lang="fr-CH" altLang="fr-FR" smtClean="0"/>
              <a:t>Mots de passe ne transitent jamais en clair mais sont hachés avant d’être transmis sur le réseau</a:t>
            </a:r>
          </a:p>
        </p:txBody>
      </p:sp>
      <p:sp>
        <p:nvSpPr>
          <p:cNvPr id="9220" name="Espace réservé du numéro de diapositive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1pPr>
            <a:lvl2pPr marL="742950" indent="-28575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2pPr>
            <a:lvl3pPr marL="1143000" indent="-22860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3pPr>
            <a:lvl4pPr marL="1600200" indent="-22860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4pPr>
            <a:lvl5pPr marL="2057400" indent="-22860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9pPr>
          </a:lstStyle>
          <a:p>
            <a:fld id="{6E1E392A-01BC-432B-8326-A3D331E0E47D}" type="slidenum">
              <a:rPr lang="en-US" altLang="en-US" sz="1200" smtClean="0"/>
              <a:pPr/>
              <a:t>3</a:t>
            </a:fld>
            <a:endParaRPr lang="en-US" altLang="en-US" sz="1200" smtClean="0"/>
          </a:p>
        </p:txBody>
      </p:sp>
    </p:spTree>
    <p:extLst>
      <p:ext uri="{BB962C8B-B14F-4D97-AF65-F5344CB8AC3E}">
        <p14:creationId xmlns:p14="http://schemas.microsoft.com/office/powerpoint/2010/main" val="40516340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Espace réservé de l'image des diapositives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  <a:defRPr/>
            </a:pPr>
            <a:r>
              <a:rPr lang="fr-CH" dirty="0"/>
              <a:t>Lan protégé par des firewall des </a:t>
            </a:r>
            <a:r>
              <a:rPr lang="fr-CH" dirty="0" err="1"/>
              <a:t>ips</a:t>
            </a:r>
            <a:r>
              <a:rPr lang="fr-CH" dirty="0"/>
              <a:t> éventuellement qui filtrent bien le réseau</a:t>
            </a:r>
          </a:p>
          <a:p>
            <a:pPr marL="171450" indent="-171450">
              <a:buFontTx/>
              <a:buChar char="-"/>
              <a:defRPr/>
            </a:pPr>
            <a:r>
              <a:rPr lang="fr-CH" dirty="0"/>
              <a:t>Impossible de satisfaire ce point à 100%</a:t>
            </a:r>
          </a:p>
          <a:p>
            <a:pPr marL="171450" indent="-171450">
              <a:buFontTx/>
              <a:buChar char="-"/>
              <a:defRPr/>
            </a:pPr>
            <a:r>
              <a:rPr lang="fr-CH" dirty="0"/>
              <a:t>Dernières mises à jours, firewall actifs, scans réguliers</a:t>
            </a:r>
          </a:p>
          <a:p>
            <a:pPr>
              <a:defRPr/>
            </a:pPr>
            <a:endParaRPr lang="fr-CH" dirty="0"/>
          </a:p>
        </p:txBody>
      </p:sp>
      <p:sp>
        <p:nvSpPr>
          <p:cNvPr id="11268" name="Espace réservé du numéro de diapositive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1pPr>
            <a:lvl2pPr marL="742950" indent="-28575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2pPr>
            <a:lvl3pPr marL="1143000" indent="-22860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3pPr>
            <a:lvl4pPr marL="1600200" indent="-22860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4pPr>
            <a:lvl5pPr marL="2057400" indent="-22860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9pPr>
          </a:lstStyle>
          <a:p>
            <a:fld id="{42B05C45-83A4-4318-8608-9E79569D7D34}" type="slidenum">
              <a:rPr lang="en-US" altLang="en-US" sz="1200" smtClean="0"/>
              <a:pPr/>
              <a:t>4</a:t>
            </a:fld>
            <a:endParaRPr lang="en-US" altLang="en-US" sz="1200" smtClean="0"/>
          </a:p>
        </p:txBody>
      </p:sp>
    </p:spTree>
    <p:extLst>
      <p:ext uri="{BB962C8B-B14F-4D97-AF65-F5344CB8AC3E}">
        <p14:creationId xmlns:p14="http://schemas.microsoft.com/office/powerpoint/2010/main" val="32588418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Espace réservé de l'image des diapositives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Espace réservé des notes 2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171450" indent="-171450">
              <a:buFontTx/>
              <a:buChar char="-"/>
            </a:pPr>
            <a:r>
              <a:rPr lang="fr-CH" altLang="fr-FR" smtClean="0"/>
              <a:t>On peut voir en bas les datasources qui sont situés dans le LAN de confiance </a:t>
            </a:r>
          </a:p>
          <a:p>
            <a:pPr marL="171450" indent="-171450">
              <a:buFontTx/>
              <a:buChar char="-"/>
            </a:pPr>
            <a:r>
              <a:rPr lang="fr-CH" altLang="fr-FR" smtClean="0"/>
              <a:t>Le WAN qui n’est pas de confiance contient les utilisateurs</a:t>
            </a:r>
          </a:p>
          <a:p>
            <a:pPr marL="628650" lvl="1" indent="-171450">
              <a:buFontTx/>
              <a:buChar char="-"/>
            </a:pPr>
            <a:r>
              <a:rPr lang="fr-CH" altLang="fr-FR" smtClean="0"/>
              <a:t>Les réguliers qui font des opérations CRUD sur la datasource des messages uniquement </a:t>
            </a:r>
          </a:p>
          <a:p>
            <a:pPr marL="628650" lvl="1" indent="-171450">
              <a:buFontTx/>
              <a:buChar char="-"/>
            </a:pPr>
            <a:r>
              <a:rPr lang="fr-CH" altLang="fr-FR" smtClean="0"/>
              <a:t>Les admins qui font des opérations CRUD sur la datasource des users en plus </a:t>
            </a:r>
          </a:p>
          <a:p>
            <a:pPr marL="171450" indent="-171450">
              <a:buFontTx/>
              <a:buChar char="-"/>
            </a:pPr>
            <a:r>
              <a:rPr lang="fr-CH" altLang="fr-FR" smtClean="0"/>
              <a:t>Entre deux nous pouvons voir l’application qui serait placée dans une sorte de DMZ entre les deux frontières</a:t>
            </a:r>
          </a:p>
        </p:txBody>
      </p:sp>
      <p:sp>
        <p:nvSpPr>
          <p:cNvPr id="13316" name="Espace réservé du numéro de diapositive 3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1pPr>
            <a:lvl2pPr marL="742950" indent="-28575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2pPr>
            <a:lvl3pPr marL="1143000" indent="-22860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3pPr>
            <a:lvl4pPr marL="1600200" indent="-22860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4pPr>
            <a:lvl5pPr marL="2057400" indent="-22860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9pPr>
          </a:lstStyle>
          <a:p>
            <a:fld id="{6D9FCD9C-7B7E-4A93-BCA2-B6E24A31CBCF}" type="slidenum">
              <a:rPr lang="en-US" altLang="en-US" sz="1200" smtClean="0"/>
              <a:pPr/>
              <a:t>5</a:t>
            </a:fld>
            <a:endParaRPr lang="en-US" altLang="en-US" sz="1200" smtClean="0"/>
          </a:p>
        </p:txBody>
      </p:sp>
    </p:spTree>
    <p:extLst>
      <p:ext uri="{BB962C8B-B14F-4D97-AF65-F5344CB8AC3E}">
        <p14:creationId xmlns:p14="http://schemas.microsoft.com/office/powerpoint/2010/main" val="19298326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Espace réservé de l'image des diapositives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Espace réservé des commentair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fr-CH" altLang="fr-FR" smtClean="0"/>
          </a:p>
        </p:txBody>
      </p:sp>
      <p:sp>
        <p:nvSpPr>
          <p:cNvPr id="21508" name="Espace réservé du numéro de diapositive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1pPr>
            <a:lvl2pPr marL="742950" indent="-28575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2pPr>
            <a:lvl3pPr marL="1143000" indent="-22860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3pPr>
            <a:lvl4pPr marL="1600200" indent="-22860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4pPr>
            <a:lvl5pPr marL="2057400" indent="-22860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9pPr>
          </a:lstStyle>
          <a:p>
            <a:fld id="{6714C537-FF47-4632-B479-E9ED56EDC1B9}" type="slidenum">
              <a:rPr lang="en-US" altLang="en-US" sz="1200" smtClean="0"/>
              <a:pPr/>
              <a:t>12</a:t>
            </a:fld>
            <a:endParaRPr lang="en-US" altLang="en-US" sz="1200" smtClean="0"/>
          </a:p>
        </p:txBody>
      </p:sp>
    </p:spTree>
    <p:extLst>
      <p:ext uri="{BB962C8B-B14F-4D97-AF65-F5344CB8AC3E}">
        <p14:creationId xmlns:p14="http://schemas.microsoft.com/office/powerpoint/2010/main" val="1065458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H"/>
              <a:t>Click to edit Master text styles</a:t>
            </a:r>
          </a:p>
          <a:p>
            <a:pPr lvl="1"/>
            <a:r>
              <a:rPr lang="fr-CH"/>
              <a:t>Second level</a:t>
            </a:r>
          </a:p>
          <a:p>
            <a:pPr lvl="2"/>
            <a:r>
              <a:rPr lang="fr-CH"/>
              <a:t>Third level</a:t>
            </a:r>
          </a:p>
          <a:p>
            <a:pPr lvl="3"/>
            <a:r>
              <a:rPr lang="fr-CH"/>
              <a:t>Fourth level</a:t>
            </a:r>
          </a:p>
          <a:p>
            <a:pPr lvl="4"/>
            <a:r>
              <a:rPr lang="fr-CH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932082"/>
      </p:ext>
    </p:extLst>
  </p:cSld>
  <p:clrMapOvr>
    <a:masterClrMapping/>
  </p:clrMapOvr>
  <p:transition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H"/>
              <a:t>Click to edit Master text styles</a:t>
            </a:r>
          </a:p>
          <a:p>
            <a:pPr lvl="1"/>
            <a:r>
              <a:rPr lang="fr-CH"/>
              <a:t>Second level</a:t>
            </a:r>
          </a:p>
          <a:p>
            <a:pPr lvl="2"/>
            <a:r>
              <a:rPr lang="fr-CH"/>
              <a:t>Third level</a:t>
            </a:r>
          </a:p>
          <a:p>
            <a:pPr lvl="3"/>
            <a:r>
              <a:rPr lang="fr-CH"/>
              <a:t>Fourth level</a:t>
            </a:r>
          </a:p>
          <a:p>
            <a:pPr lvl="4"/>
            <a:r>
              <a:rPr lang="fr-CH"/>
              <a:t>Fifth level</a:t>
            </a:r>
            <a:endParaRPr lang="en-US"/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xmlns="" id="{EE2E3643-D10C-41BC-BA5A-C270CB09B970}"/>
              </a:ext>
            </a:extLst>
          </p:cNvPr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9517F4-4A21-44F1-8D03-4848CCF89960}" type="slidenum">
              <a:rPr lang="en-US" altLang="en-US"/>
              <a:pPr>
                <a:defRPr/>
              </a:pPr>
              <a:t>‹N°›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3679212"/>
      </p:ext>
    </p:extLst>
  </p:cSld>
  <p:clrMapOvr>
    <a:masterClrMapping/>
  </p:clrMapOvr>
  <p:transition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H"/>
              <a:t>Click to edit Master text styles</a:t>
            </a:r>
          </a:p>
          <a:p>
            <a:pPr lvl="1"/>
            <a:r>
              <a:rPr lang="fr-CH"/>
              <a:t>Second level</a:t>
            </a:r>
          </a:p>
          <a:p>
            <a:pPr lvl="2"/>
            <a:r>
              <a:rPr lang="fr-CH"/>
              <a:t>Third level</a:t>
            </a:r>
          </a:p>
          <a:p>
            <a:pPr lvl="3"/>
            <a:r>
              <a:rPr lang="fr-CH"/>
              <a:t>Fourth level</a:t>
            </a:r>
          </a:p>
          <a:p>
            <a:pPr lvl="4"/>
            <a:r>
              <a:rPr lang="fr-CH"/>
              <a:t>Fifth level</a:t>
            </a:r>
            <a:endParaRPr lang="en-US"/>
          </a:p>
        </p:txBody>
      </p:sp>
      <p:sp>
        <p:nvSpPr>
          <p:cNvPr id="4" name="Text Box 5">
            <a:extLst>
              <a:ext uri="{FF2B5EF4-FFF2-40B4-BE49-F238E27FC236}">
                <a16:creationId xmlns:a16="http://schemas.microsoft.com/office/drawing/2014/main" xmlns="" id="{C1AFE8F7-5DCB-450B-8AC9-0D5183ACDBBC}"/>
              </a:ext>
            </a:extLst>
          </p:cNvPr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1BFDCE-3D3A-4AF9-BEAE-A2ADDC6B3A17}" type="slidenum">
              <a:rPr lang="en-US" altLang="en-US"/>
              <a:pPr>
                <a:defRPr/>
              </a:pPr>
              <a:t>‹N°›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53281247"/>
      </p:ext>
    </p:extLst>
  </p:cSld>
  <p:clrMapOvr>
    <a:masterClrMapping/>
  </p:clrMapOvr>
  <p:transition>
    <p:pull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>
            <a:extLst>
              <a:ext uri="{FF2B5EF4-FFF2-40B4-BE49-F238E27FC236}">
                <a16:creationId xmlns:a16="http://schemas.microsoft.com/office/drawing/2014/main" xmlns="" id="{35193F2E-8C89-4038-B4EF-FA194C2329B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42900" y="6578600"/>
            <a:ext cx="12319000" cy="2019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Arial" charset="0"/>
              </a:rPr>
              <a:t>Click to edit Master text styles</a:t>
            </a:r>
          </a:p>
          <a:p>
            <a:pPr lvl="1"/>
            <a:r>
              <a:rPr lang="en-US">
                <a:sym typeface="Arial" charset="0"/>
              </a:rPr>
              <a:t>Second level</a:t>
            </a:r>
          </a:p>
          <a:p>
            <a:pPr lvl="2"/>
            <a:r>
              <a:rPr lang="en-US">
                <a:sym typeface="Arial" charset="0"/>
              </a:rPr>
              <a:t>Third level</a:t>
            </a:r>
          </a:p>
          <a:p>
            <a:pPr lvl="3"/>
            <a:r>
              <a:rPr lang="en-US">
                <a:sym typeface="Arial" charset="0"/>
              </a:rPr>
              <a:t>Fourth level</a:t>
            </a:r>
          </a:p>
          <a:p>
            <a:pPr lvl="4"/>
            <a:r>
              <a:rPr lang="en-US">
                <a:sym typeface="Arial" charset="0"/>
              </a:rPr>
              <a:t>Fifth level</a:t>
            </a:r>
          </a:p>
        </p:txBody>
      </p:sp>
      <p:sp>
        <p:nvSpPr>
          <p:cNvPr id="1026" name="Rectangle 2">
            <a:extLst>
              <a:ext uri="{FF2B5EF4-FFF2-40B4-BE49-F238E27FC236}">
                <a16:creationId xmlns:a16="http://schemas.microsoft.com/office/drawing/2014/main" xmlns="" id="{07F2D5A9-6EEF-4FCE-AEE1-4C9D067795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42900" y="584200"/>
            <a:ext cx="12319000" cy="294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Arial Black" charset="0"/>
              </a:rPr>
              <a:t>Click to edit Master title style</a:t>
            </a:r>
          </a:p>
        </p:txBody>
      </p:sp>
      <p:pic>
        <p:nvPicPr>
          <p:cNvPr id="1028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00" y="8826500"/>
            <a:ext cx="2349500" cy="73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ransition>
    <p:pull/>
  </p:transition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6200">
          <a:solidFill>
            <a:schemeClr val="tx1"/>
          </a:solidFill>
          <a:latin typeface="+mj-lt"/>
          <a:ea typeface="+mj-ea"/>
          <a:cs typeface="+mj-cs"/>
          <a:sym typeface="Arial Black" panose="020B0A0402010202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6200">
          <a:solidFill>
            <a:schemeClr val="tx1"/>
          </a:solidFill>
          <a:latin typeface="Arial Black" charset="0"/>
          <a:ea typeface="ヒラギノ角ゴ ProN W6" charset="0"/>
          <a:cs typeface="ヒラギノ角ゴ ProN W6" charset="0"/>
          <a:sym typeface="Arial Black" panose="020B0A040201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6200">
          <a:solidFill>
            <a:schemeClr val="tx1"/>
          </a:solidFill>
          <a:latin typeface="Arial Black" charset="0"/>
          <a:ea typeface="ヒラギノ角ゴ ProN W6" charset="0"/>
          <a:cs typeface="ヒラギノ角ゴ ProN W6" charset="0"/>
          <a:sym typeface="Arial Black" panose="020B0A040201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6200">
          <a:solidFill>
            <a:schemeClr val="tx1"/>
          </a:solidFill>
          <a:latin typeface="Arial Black" charset="0"/>
          <a:ea typeface="ヒラギノ角ゴ ProN W6" charset="0"/>
          <a:cs typeface="ヒラギノ角ゴ ProN W6" charset="0"/>
          <a:sym typeface="Arial Black" panose="020B0A040201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6200">
          <a:solidFill>
            <a:schemeClr val="tx1"/>
          </a:solidFill>
          <a:latin typeface="Arial Black" charset="0"/>
          <a:ea typeface="ヒラギノ角ゴ ProN W6" charset="0"/>
          <a:cs typeface="ヒラギノ角ゴ ProN W6" charset="0"/>
          <a:sym typeface="Arial Black" panose="020B0A040201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6200">
          <a:solidFill>
            <a:schemeClr val="tx1"/>
          </a:solidFill>
          <a:latin typeface="Arial Black" charset="0"/>
          <a:ea typeface="ヒラギノ角ゴ ProN W6" charset="0"/>
          <a:cs typeface="ヒラギノ角ゴ ProN W6" charset="0"/>
          <a:sym typeface="Arial Black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6200">
          <a:solidFill>
            <a:schemeClr val="tx1"/>
          </a:solidFill>
          <a:latin typeface="Arial Black" charset="0"/>
          <a:ea typeface="ヒラギノ角ゴ ProN W6" charset="0"/>
          <a:cs typeface="ヒラギノ角ゴ ProN W6" charset="0"/>
          <a:sym typeface="Arial Black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6200">
          <a:solidFill>
            <a:schemeClr val="tx1"/>
          </a:solidFill>
          <a:latin typeface="Arial Black" charset="0"/>
          <a:ea typeface="ヒラギノ角ゴ ProN W6" charset="0"/>
          <a:cs typeface="ヒラギノ角ゴ ProN W6" charset="0"/>
          <a:sym typeface="Arial Black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6200">
          <a:solidFill>
            <a:schemeClr val="tx1"/>
          </a:solidFill>
          <a:latin typeface="Arial Black" charset="0"/>
          <a:ea typeface="ヒラギノ角ゴ ProN W6" charset="0"/>
          <a:cs typeface="ヒラギノ角ゴ ProN W6" charset="0"/>
          <a:sym typeface="Arial Black" charset="0"/>
        </a:defRPr>
      </a:lvl9pPr>
    </p:titleStyle>
    <p:bodyStyle>
      <a:lvl1pPr marL="342900" indent="-342900" algn="ctr" rtl="0" eaLnBrk="0" fontAlgn="base" hangingPunct="0">
        <a:spcBef>
          <a:spcPts val="1100"/>
        </a:spcBef>
        <a:spcAft>
          <a:spcPct val="0"/>
        </a:spcAft>
        <a:defRPr sz="34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1pPr>
      <a:lvl2pPr marL="742950" indent="-285750" algn="ctr" rtl="0" eaLnBrk="0" fontAlgn="base" hangingPunct="0">
        <a:spcBef>
          <a:spcPts val="110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2pPr>
      <a:lvl3pPr marL="1143000" indent="-228600" algn="ctr" rtl="0" eaLnBrk="0" fontAlgn="base" hangingPunct="0">
        <a:spcBef>
          <a:spcPts val="1100"/>
        </a:spcBef>
        <a:spcAft>
          <a:spcPct val="0"/>
        </a:spcAft>
        <a:defRPr sz="16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3pPr>
      <a:lvl4pPr marL="1600200" indent="-228600" algn="ctr" rtl="0" eaLnBrk="0" fontAlgn="base" hangingPunct="0">
        <a:spcBef>
          <a:spcPts val="1100"/>
        </a:spcBef>
        <a:spcAft>
          <a:spcPct val="0"/>
        </a:spcAft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4pPr>
      <a:lvl5pPr marL="2057400" indent="-228600" algn="ctr" rtl="0" eaLnBrk="0" fontAlgn="base" hangingPunct="0">
        <a:spcBef>
          <a:spcPts val="1100"/>
        </a:spcBef>
        <a:spcAft>
          <a:spcPct val="0"/>
        </a:spcAft>
        <a:defRPr sz="12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5pPr>
      <a:lvl6pPr marL="457200" algn="ctr" rtl="0" fontAlgn="base">
        <a:spcBef>
          <a:spcPts val="1100"/>
        </a:spcBef>
        <a:spcAft>
          <a:spcPct val="0"/>
        </a:spcAft>
        <a:defRPr sz="1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6pPr>
      <a:lvl7pPr marL="914400" algn="ctr" rtl="0" fontAlgn="base">
        <a:spcBef>
          <a:spcPts val="1100"/>
        </a:spcBef>
        <a:spcAft>
          <a:spcPct val="0"/>
        </a:spcAft>
        <a:defRPr sz="1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7pPr>
      <a:lvl8pPr marL="1371600" algn="ctr" rtl="0" fontAlgn="base">
        <a:spcBef>
          <a:spcPts val="1100"/>
        </a:spcBef>
        <a:spcAft>
          <a:spcPct val="0"/>
        </a:spcAft>
        <a:defRPr sz="1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8pPr>
      <a:lvl9pPr marL="1828800" algn="ctr" rtl="0" fontAlgn="base">
        <a:spcBef>
          <a:spcPts val="1100"/>
        </a:spcBef>
        <a:spcAft>
          <a:spcPct val="0"/>
        </a:spcAft>
        <a:defRPr sz="1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AutoShape 1">
            <a:extLst>
              <a:ext uri="{FF2B5EF4-FFF2-40B4-BE49-F238E27FC236}">
                <a16:creationId xmlns:a16="http://schemas.microsoft.com/office/drawing/2014/main" xmlns="" id="{A30B8978-E82F-4943-A73E-F28CD8120C18}"/>
              </a:ext>
            </a:extLst>
          </p:cNvPr>
          <p:cNvSpPr>
            <a:spLocks/>
          </p:cNvSpPr>
          <p:nvPr/>
        </p:nvSpPr>
        <p:spPr bwMode="auto">
          <a:xfrm>
            <a:off x="266700" y="266700"/>
            <a:ext cx="12446000" cy="1270000"/>
          </a:xfrm>
          <a:prstGeom prst="roundRect">
            <a:avLst>
              <a:gd name="adj" fmla="val 15000"/>
            </a:avLst>
          </a:prstGeom>
          <a:gradFill rotWithShape="0">
            <a:gsLst>
              <a:gs pos="0">
                <a:srgbClr val="FFFFFF">
                  <a:alpha val="50000"/>
                </a:srgbClr>
              </a:gs>
              <a:gs pos="100000">
                <a:srgbClr val="666666">
                  <a:alpha val="50998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1pPr>
            <a:lvl2pPr marL="742950" indent="-28575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2pPr>
            <a:lvl3pPr marL="1143000" indent="-22860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3pPr>
            <a:lvl4pPr marL="1600200" indent="-22860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4pPr>
            <a:lvl5pPr marL="2057400" indent="-22860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9pPr>
          </a:lstStyle>
          <a:p>
            <a:pPr algn="ctr" eaLnBrk="1" hangingPunct="1">
              <a:defRPr/>
            </a:pPr>
            <a:endParaRPr lang="en-US" altLang="en-US"/>
          </a:p>
        </p:txBody>
      </p:sp>
      <p:sp>
        <p:nvSpPr>
          <p:cNvPr id="2051" name="AutoShape 2">
            <a:extLst>
              <a:ext uri="{FF2B5EF4-FFF2-40B4-BE49-F238E27FC236}">
                <a16:creationId xmlns:a16="http://schemas.microsoft.com/office/drawing/2014/main" xmlns="" id="{1F711515-0527-422B-8497-B7569E838F77}"/>
              </a:ext>
            </a:extLst>
          </p:cNvPr>
          <p:cNvSpPr>
            <a:spLocks/>
          </p:cNvSpPr>
          <p:nvPr/>
        </p:nvSpPr>
        <p:spPr bwMode="auto">
          <a:xfrm>
            <a:off x="2781300" y="8953500"/>
            <a:ext cx="9867900" cy="508000"/>
          </a:xfrm>
          <a:prstGeom prst="roundRect">
            <a:avLst>
              <a:gd name="adj" fmla="val 37500"/>
            </a:avLst>
          </a:prstGeom>
          <a:gradFill rotWithShape="0">
            <a:gsLst>
              <a:gs pos="0">
                <a:srgbClr val="FFFFFF">
                  <a:alpha val="50000"/>
                </a:srgbClr>
              </a:gs>
              <a:gs pos="100000">
                <a:srgbClr val="666666">
                  <a:alpha val="50000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1pPr>
            <a:lvl2pPr marL="742950" indent="-28575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2pPr>
            <a:lvl3pPr marL="1143000" indent="-22860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3pPr>
            <a:lvl4pPr marL="1600200" indent="-22860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4pPr>
            <a:lvl5pPr marL="2057400" indent="-22860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9pPr>
          </a:lstStyle>
          <a:p>
            <a:pPr algn="ctr" eaLnBrk="1" hangingPunct="1">
              <a:defRPr/>
            </a:pPr>
            <a:endParaRPr lang="en-US" altLang="en-US"/>
          </a:p>
        </p:txBody>
      </p:sp>
      <p:sp>
        <p:nvSpPr>
          <p:cNvPr id="2052" name="AutoShape 3">
            <a:extLst>
              <a:ext uri="{FF2B5EF4-FFF2-40B4-BE49-F238E27FC236}">
                <a16:creationId xmlns:a16="http://schemas.microsoft.com/office/drawing/2014/main" xmlns="" id="{F1C75B44-0438-406E-92D2-6102A8E85B10}"/>
              </a:ext>
            </a:extLst>
          </p:cNvPr>
          <p:cNvSpPr>
            <a:spLocks/>
          </p:cNvSpPr>
          <p:nvPr/>
        </p:nvSpPr>
        <p:spPr bwMode="auto">
          <a:xfrm>
            <a:off x="266700" y="266700"/>
            <a:ext cx="12446000" cy="1270000"/>
          </a:xfrm>
          <a:prstGeom prst="roundRect">
            <a:avLst>
              <a:gd name="adj" fmla="val 15000"/>
            </a:avLst>
          </a:prstGeom>
          <a:gradFill rotWithShape="0">
            <a:gsLst>
              <a:gs pos="0">
                <a:srgbClr val="FFFFFF"/>
              </a:gs>
              <a:gs pos="100000">
                <a:srgbClr val="B3B3B3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1pPr>
            <a:lvl2pPr marL="742950" indent="-28575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2pPr>
            <a:lvl3pPr marL="1143000" indent="-22860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3pPr>
            <a:lvl4pPr marL="1600200" indent="-22860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4pPr>
            <a:lvl5pPr marL="2057400" indent="-22860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9pPr>
          </a:lstStyle>
          <a:p>
            <a:pPr algn="ctr" eaLnBrk="1" hangingPunct="1">
              <a:defRPr/>
            </a:pPr>
            <a:endParaRPr lang="en-US" altLang="en-US"/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xmlns="" id="{8D00D39B-BCC3-45A0-83F1-D330A6ED9F4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42900" y="266700"/>
            <a:ext cx="12319000" cy="127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Arial Black" charset="0"/>
              </a:rPr>
              <a:t>Click to edit Master title style</a:t>
            </a:r>
          </a:p>
        </p:txBody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xmlns="" id="{831E918D-DCB8-40CD-AC2F-B7ECD2400F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42900" y="1752600"/>
            <a:ext cx="12319000" cy="683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Arial" charset="0"/>
              </a:rPr>
              <a:t>Click to edit Master text styles</a:t>
            </a:r>
          </a:p>
          <a:p>
            <a:pPr lvl="1"/>
            <a:r>
              <a:rPr lang="en-US">
                <a:sym typeface="Arial" charset="0"/>
              </a:rPr>
              <a:t>Second level</a:t>
            </a:r>
          </a:p>
          <a:p>
            <a:pPr lvl="2"/>
            <a:r>
              <a:rPr lang="en-US">
                <a:sym typeface="Arial" charset="0"/>
              </a:rPr>
              <a:t>Third level</a:t>
            </a:r>
          </a:p>
          <a:p>
            <a:pPr lvl="3"/>
            <a:r>
              <a:rPr lang="en-US">
                <a:sym typeface="Arial" charset="0"/>
              </a:rPr>
              <a:t>Fourth level</a:t>
            </a:r>
          </a:p>
          <a:p>
            <a:pPr lvl="4"/>
            <a:r>
              <a:rPr lang="en-US">
                <a:sym typeface="Arial" charset="0"/>
              </a:rPr>
              <a:t>Fifth level</a:t>
            </a:r>
          </a:p>
        </p:txBody>
      </p:sp>
      <p:sp>
        <p:nvSpPr>
          <p:cNvPr id="2054" name="Text Box 6">
            <a:extLst>
              <a:ext uri="{FF2B5EF4-FFF2-40B4-BE49-F238E27FC236}">
                <a16:creationId xmlns:a16="http://schemas.microsoft.com/office/drawing/2014/main" xmlns="" id="{EE2E3643-D10C-41BC-BA5A-C270CB09B970}"/>
              </a:ext>
            </a:extLst>
          </p:cNvPr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12217400" y="9067800"/>
            <a:ext cx="3175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96272E"/>
                </a:solidFill>
                <a:latin typeface="Gill Sans" charset="0"/>
                <a:ea typeface="MS PGothic" charset="-128"/>
                <a:sym typeface="Gill Sans" charset="0"/>
              </a:defRPr>
            </a:lvl1pPr>
          </a:lstStyle>
          <a:p>
            <a:pPr>
              <a:defRPr/>
            </a:pPr>
            <a:fld id="{D66F9C7D-8F60-4E40-B1BD-2A5619C614EF}" type="slidenum">
              <a:rPr lang="en-US" altLang="en-US"/>
              <a:pPr>
                <a:defRPr/>
              </a:pPr>
              <a:t>‹N°›</a:t>
            </a:fld>
            <a:endParaRPr lang="en-US" altLang="en-US"/>
          </a:p>
        </p:txBody>
      </p:sp>
      <p:pic>
        <p:nvPicPr>
          <p:cNvPr id="2056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00" y="8826500"/>
            <a:ext cx="2349500" cy="73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7" name="Rectangle 8">
            <a:extLst>
              <a:ext uri="{FF2B5EF4-FFF2-40B4-BE49-F238E27FC236}">
                <a16:creationId xmlns:a16="http://schemas.microsoft.com/office/drawing/2014/main" xmlns="" id="{95260745-5C8C-4A77-8556-46F9F9FD7567}"/>
              </a:ext>
            </a:extLst>
          </p:cNvPr>
          <p:cNvSpPr>
            <a:spLocks/>
          </p:cNvSpPr>
          <p:nvPr/>
        </p:nvSpPr>
        <p:spPr bwMode="auto">
          <a:xfrm>
            <a:off x="2908300" y="9042400"/>
            <a:ext cx="927100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1pPr>
            <a:lvl2pPr marL="742950" indent="-28575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2pPr>
            <a:lvl3pPr marL="1143000" indent="-22860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3pPr>
            <a:lvl4pPr marL="1600200" indent="-22860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4pPr>
            <a:lvl5pPr marL="2057400" indent="-22860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9pPr>
          </a:lstStyle>
          <a:p>
            <a:pPr eaLnBrk="1" hangingPunct="1">
              <a:defRPr/>
            </a:pPr>
            <a:r>
              <a:rPr lang="en-US" altLang="en-US" sz="1600" dirty="0" err="1">
                <a:solidFill>
                  <a:srgbClr val="96272E"/>
                </a:solidFill>
                <a:ea typeface="MS PGothic" pitchFamily="34" charset="-128"/>
              </a:rPr>
              <a:t>Sécurité</a:t>
            </a:r>
            <a:r>
              <a:rPr lang="en-US" altLang="en-US" sz="1600" dirty="0">
                <a:solidFill>
                  <a:srgbClr val="96272E"/>
                </a:solidFill>
                <a:ea typeface="MS PGothic" pitchFamily="34" charset="-128"/>
              </a:rPr>
              <a:t> des Technologies Internet, 2017-18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transition>
    <p:pull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5400">
          <a:solidFill>
            <a:srgbClr val="96272E"/>
          </a:solidFill>
          <a:latin typeface="+mj-lt"/>
          <a:ea typeface="+mj-ea"/>
          <a:cs typeface="+mj-cs"/>
          <a:sym typeface="Arial Black" panose="020B0A0402010202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5400">
          <a:solidFill>
            <a:srgbClr val="96272E"/>
          </a:solidFill>
          <a:latin typeface="Arial Black" charset="0"/>
          <a:ea typeface="ヒラギノ角ゴ ProN W6" charset="0"/>
          <a:cs typeface="ヒラギノ角ゴ ProN W6" charset="0"/>
          <a:sym typeface="Arial Black" panose="020B0A040201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5400">
          <a:solidFill>
            <a:srgbClr val="96272E"/>
          </a:solidFill>
          <a:latin typeface="Arial Black" charset="0"/>
          <a:ea typeface="ヒラギノ角ゴ ProN W6" charset="0"/>
          <a:cs typeface="ヒラギノ角ゴ ProN W6" charset="0"/>
          <a:sym typeface="Arial Black" panose="020B0A040201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5400">
          <a:solidFill>
            <a:srgbClr val="96272E"/>
          </a:solidFill>
          <a:latin typeface="Arial Black" charset="0"/>
          <a:ea typeface="ヒラギノ角ゴ ProN W6" charset="0"/>
          <a:cs typeface="ヒラギノ角ゴ ProN W6" charset="0"/>
          <a:sym typeface="Arial Black" panose="020B0A040201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5400">
          <a:solidFill>
            <a:srgbClr val="96272E"/>
          </a:solidFill>
          <a:latin typeface="Arial Black" charset="0"/>
          <a:ea typeface="ヒラギノ角ゴ ProN W6" charset="0"/>
          <a:cs typeface="ヒラギノ角ゴ ProN W6" charset="0"/>
          <a:sym typeface="Arial Black" panose="020B0A0402010202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5400">
          <a:solidFill>
            <a:srgbClr val="96272E"/>
          </a:solidFill>
          <a:latin typeface="Arial Black" charset="0"/>
          <a:ea typeface="ヒラギノ角ゴ ProN W6" charset="0"/>
          <a:cs typeface="ヒラギノ角ゴ ProN W6" charset="0"/>
          <a:sym typeface="Arial Black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5400">
          <a:solidFill>
            <a:srgbClr val="96272E"/>
          </a:solidFill>
          <a:latin typeface="Arial Black" charset="0"/>
          <a:ea typeface="ヒラギノ角ゴ ProN W6" charset="0"/>
          <a:cs typeface="ヒラギノ角ゴ ProN W6" charset="0"/>
          <a:sym typeface="Arial Black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5400">
          <a:solidFill>
            <a:srgbClr val="96272E"/>
          </a:solidFill>
          <a:latin typeface="Arial Black" charset="0"/>
          <a:ea typeface="ヒラギノ角ゴ ProN W6" charset="0"/>
          <a:cs typeface="ヒラギノ角ゴ ProN W6" charset="0"/>
          <a:sym typeface="Arial Black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5400">
          <a:solidFill>
            <a:srgbClr val="96272E"/>
          </a:solidFill>
          <a:latin typeface="Arial Black" charset="0"/>
          <a:ea typeface="ヒラギノ角ゴ ProN W6" charset="0"/>
          <a:cs typeface="ヒラギノ角ゴ ProN W6" charset="0"/>
          <a:sym typeface="Arial Black" charset="0"/>
        </a:defRPr>
      </a:lvl9pPr>
    </p:titleStyle>
    <p:bodyStyle>
      <a:lvl1pPr marL="330200" indent="-330200" algn="l" rtl="0" eaLnBrk="0" fontAlgn="base" hangingPunct="0">
        <a:spcBef>
          <a:spcPts val="2400"/>
        </a:spcBef>
        <a:spcAft>
          <a:spcPct val="0"/>
        </a:spcAft>
        <a:buClr>
          <a:srgbClr val="96272E"/>
        </a:buClr>
        <a:buSzPct val="125000"/>
        <a:buFont typeface="Arial" panose="020B0604020202020204" pitchFamily="34" charset="0"/>
        <a:buChar char="•"/>
        <a:defRPr sz="34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1pPr>
      <a:lvl2pPr marL="723900" indent="-330200" algn="l" rtl="0" eaLnBrk="0" fontAlgn="base" hangingPunct="0">
        <a:spcBef>
          <a:spcPts val="1000"/>
        </a:spcBef>
        <a:spcAft>
          <a:spcPct val="0"/>
        </a:spcAft>
        <a:buClr>
          <a:srgbClr val="96272E"/>
        </a:buClr>
        <a:buSzPct val="125000"/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2pPr>
      <a:lvl3pPr marL="1168400" indent="-330200" algn="l" rtl="0" eaLnBrk="0" fontAlgn="base" hangingPunct="0">
        <a:spcBef>
          <a:spcPts val="800"/>
        </a:spcBef>
        <a:spcAft>
          <a:spcPct val="0"/>
        </a:spcAft>
        <a:buClr>
          <a:srgbClr val="96272E"/>
        </a:buClr>
        <a:buSzPct val="125000"/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3pPr>
      <a:lvl4pPr marL="1612900" indent="-330200" algn="l" rtl="0" eaLnBrk="0" fontAlgn="base" hangingPunct="0">
        <a:spcBef>
          <a:spcPts val="600"/>
        </a:spcBef>
        <a:spcAft>
          <a:spcPct val="0"/>
        </a:spcAft>
        <a:buClr>
          <a:srgbClr val="96272E"/>
        </a:buClr>
        <a:buSzPct val="125000"/>
        <a:buFont typeface="Arial" panose="020B0604020202020204" pitchFamily="34" charset="0"/>
        <a:buChar char="•"/>
        <a:defRPr sz="22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4pPr>
      <a:lvl5pPr marL="2057400" indent="-330200" algn="l" rtl="0" eaLnBrk="0" fontAlgn="base" hangingPunct="0">
        <a:spcBef>
          <a:spcPts val="300"/>
        </a:spcBef>
        <a:spcAft>
          <a:spcPct val="0"/>
        </a:spcAft>
        <a:buClr>
          <a:srgbClr val="96272E"/>
        </a:buClr>
        <a:buSzPct val="125000"/>
        <a:buFont typeface="Arial" panose="020B0604020202020204" pitchFamily="34" charset="0"/>
        <a:buChar char="•"/>
        <a:defRPr sz="22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5pPr>
      <a:lvl6pPr marL="2514600" indent="-330200" algn="l" rtl="0" fontAlgn="base">
        <a:spcBef>
          <a:spcPts val="300"/>
        </a:spcBef>
        <a:spcAft>
          <a:spcPct val="0"/>
        </a:spcAft>
        <a:buClr>
          <a:srgbClr val="96272E"/>
        </a:buClr>
        <a:buSzPct val="125000"/>
        <a:buFont typeface="Arial" charset="0"/>
        <a:buChar char="•"/>
        <a:defRPr sz="2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6pPr>
      <a:lvl7pPr marL="2971800" indent="-330200" algn="l" rtl="0" fontAlgn="base">
        <a:spcBef>
          <a:spcPts val="300"/>
        </a:spcBef>
        <a:spcAft>
          <a:spcPct val="0"/>
        </a:spcAft>
        <a:buClr>
          <a:srgbClr val="96272E"/>
        </a:buClr>
        <a:buSzPct val="125000"/>
        <a:buFont typeface="Arial" charset="0"/>
        <a:buChar char="•"/>
        <a:defRPr sz="2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7pPr>
      <a:lvl8pPr marL="3429000" indent="-330200" algn="l" rtl="0" fontAlgn="base">
        <a:spcBef>
          <a:spcPts val="300"/>
        </a:spcBef>
        <a:spcAft>
          <a:spcPct val="0"/>
        </a:spcAft>
        <a:buClr>
          <a:srgbClr val="96272E"/>
        </a:buClr>
        <a:buSzPct val="125000"/>
        <a:buFont typeface="Arial" charset="0"/>
        <a:buChar char="•"/>
        <a:defRPr sz="2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8pPr>
      <a:lvl9pPr marL="3886200" indent="-330200" algn="l" rtl="0" fontAlgn="base">
        <a:spcBef>
          <a:spcPts val="300"/>
        </a:spcBef>
        <a:spcAft>
          <a:spcPct val="0"/>
        </a:spcAft>
        <a:buClr>
          <a:srgbClr val="96272E"/>
        </a:buClr>
        <a:buSzPct val="125000"/>
        <a:buFont typeface="Arial" charset="0"/>
        <a:buChar char="•"/>
        <a:defRPr sz="2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AutoShape 1">
            <a:extLst>
              <a:ext uri="{FF2B5EF4-FFF2-40B4-BE49-F238E27FC236}">
                <a16:creationId xmlns:a16="http://schemas.microsoft.com/office/drawing/2014/main" xmlns="" id="{655C0AE5-61A1-46A3-B3F1-1FD0190BE49B}"/>
              </a:ext>
            </a:extLst>
          </p:cNvPr>
          <p:cNvSpPr>
            <a:spLocks/>
          </p:cNvSpPr>
          <p:nvPr/>
        </p:nvSpPr>
        <p:spPr bwMode="auto">
          <a:xfrm>
            <a:off x="2781300" y="8953500"/>
            <a:ext cx="9867900" cy="508000"/>
          </a:xfrm>
          <a:prstGeom prst="roundRect">
            <a:avLst>
              <a:gd name="adj" fmla="val 37500"/>
            </a:avLst>
          </a:prstGeom>
          <a:gradFill rotWithShape="0">
            <a:gsLst>
              <a:gs pos="0">
                <a:srgbClr val="FFFFFF">
                  <a:alpha val="50000"/>
                </a:srgbClr>
              </a:gs>
              <a:gs pos="100000">
                <a:srgbClr val="666666">
                  <a:alpha val="50000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1pPr>
            <a:lvl2pPr marL="742950" indent="-28575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2pPr>
            <a:lvl3pPr marL="1143000" indent="-22860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3pPr>
            <a:lvl4pPr marL="1600200" indent="-22860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4pPr>
            <a:lvl5pPr marL="2057400" indent="-22860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9pPr>
          </a:lstStyle>
          <a:p>
            <a:pPr algn="ctr" eaLnBrk="1" hangingPunct="1">
              <a:defRPr/>
            </a:pPr>
            <a:endParaRPr lang="en-US" altLang="en-US"/>
          </a:p>
        </p:txBody>
      </p:sp>
      <p:sp>
        <p:nvSpPr>
          <p:cNvPr id="3075" name="AutoShape 2">
            <a:extLst>
              <a:ext uri="{FF2B5EF4-FFF2-40B4-BE49-F238E27FC236}">
                <a16:creationId xmlns:a16="http://schemas.microsoft.com/office/drawing/2014/main" xmlns="" id="{294032CF-BA03-4AE1-8FA3-9E6EC0039C11}"/>
              </a:ext>
            </a:extLst>
          </p:cNvPr>
          <p:cNvSpPr>
            <a:spLocks/>
          </p:cNvSpPr>
          <p:nvPr/>
        </p:nvSpPr>
        <p:spPr bwMode="auto">
          <a:xfrm>
            <a:off x="266700" y="266700"/>
            <a:ext cx="12446000" cy="1270000"/>
          </a:xfrm>
          <a:prstGeom prst="roundRect">
            <a:avLst>
              <a:gd name="adj" fmla="val 15000"/>
            </a:avLst>
          </a:prstGeom>
          <a:gradFill rotWithShape="0">
            <a:gsLst>
              <a:gs pos="0">
                <a:srgbClr val="FFFFFF">
                  <a:alpha val="50000"/>
                </a:srgbClr>
              </a:gs>
              <a:gs pos="100000">
                <a:srgbClr val="666666">
                  <a:alpha val="50998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1pPr>
            <a:lvl2pPr marL="742950" indent="-28575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2pPr>
            <a:lvl3pPr marL="1143000" indent="-22860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3pPr>
            <a:lvl4pPr marL="1600200" indent="-22860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4pPr>
            <a:lvl5pPr marL="2057400" indent="-22860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9pPr>
          </a:lstStyle>
          <a:p>
            <a:pPr algn="ctr" eaLnBrk="1" hangingPunct="1">
              <a:defRPr/>
            </a:pPr>
            <a:endParaRPr lang="en-US" altLang="en-US"/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xmlns="" id="{E3CB89BD-6064-4CC4-B956-B4F73D0D5E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42900" y="266700"/>
            <a:ext cx="12319000" cy="127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Arial Black" charset="0"/>
              </a:rPr>
              <a:t>Click to edit Master title style</a:t>
            </a:r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xmlns="" id="{7E51B527-EFF8-4803-B711-7B6D7FD620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42900" y="1752600"/>
            <a:ext cx="12319000" cy="683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Arial" charset="0"/>
              </a:rPr>
              <a:t>Click to edit Master text styles</a:t>
            </a:r>
          </a:p>
          <a:p>
            <a:pPr lvl="1"/>
            <a:r>
              <a:rPr lang="en-US">
                <a:sym typeface="Arial" charset="0"/>
              </a:rPr>
              <a:t>Second level</a:t>
            </a:r>
          </a:p>
          <a:p>
            <a:pPr lvl="2"/>
            <a:r>
              <a:rPr lang="en-US">
                <a:sym typeface="Arial" charset="0"/>
              </a:rPr>
              <a:t>Third level</a:t>
            </a:r>
          </a:p>
          <a:p>
            <a:pPr lvl="3"/>
            <a:r>
              <a:rPr lang="en-US">
                <a:sym typeface="Arial" charset="0"/>
              </a:rPr>
              <a:t>Fourth level</a:t>
            </a:r>
          </a:p>
          <a:p>
            <a:pPr lvl="4"/>
            <a:r>
              <a:rPr lang="en-US">
                <a:sym typeface="Arial" charset="0"/>
              </a:rPr>
              <a:t>Fifth level</a:t>
            </a:r>
          </a:p>
        </p:txBody>
      </p:sp>
      <p:sp>
        <p:nvSpPr>
          <p:cNvPr id="3077" name="Text Box 5">
            <a:extLst>
              <a:ext uri="{FF2B5EF4-FFF2-40B4-BE49-F238E27FC236}">
                <a16:creationId xmlns:a16="http://schemas.microsoft.com/office/drawing/2014/main" xmlns="" id="{C1AFE8F7-5DCB-450B-8AC9-0D5183ACDBBC}"/>
              </a:ext>
            </a:extLst>
          </p:cNvPr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12217400" y="9067800"/>
            <a:ext cx="317500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600">
                <a:solidFill>
                  <a:srgbClr val="96272E"/>
                </a:solidFill>
                <a:latin typeface="Gill Sans" charset="0"/>
                <a:ea typeface="MS PGothic" charset="-128"/>
                <a:sym typeface="Gill Sans" charset="0"/>
              </a:defRPr>
            </a:lvl1pPr>
          </a:lstStyle>
          <a:p>
            <a:pPr>
              <a:defRPr/>
            </a:pPr>
            <a:fld id="{F847A5CE-67D8-4CD4-82FC-7618F730AF62}" type="slidenum">
              <a:rPr lang="en-US" altLang="en-US"/>
              <a:pPr>
                <a:defRPr/>
              </a:pPr>
              <a:t>‹N°›</a:t>
            </a:fld>
            <a:endParaRPr lang="en-US" altLang="en-US"/>
          </a:p>
        </p:txBody>
      </p:sp>
      <p:pic>
        <p:nvPicPr>
          <p:cNvPr id="3079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00" y="8826500"/>
            <a:ext cx="2349500" cy="73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80" name="Rectangle 7">
            <a:extLst>
              <a:ext uri="{FF2B5EF4-FFF2-40B4-BE49-F238E27FC236}">
                <a16:creationId xmlns:a16="http://schemas.microsoft.com/office/drawing/2014/main" xmlns="" id="{0EB9661A-CA90-40A6-976B-D6C9FE67FB24}"/>
              </a:ext>
            </a:extLst>
          </p:cNvPr>
          <p:cNvSpPr>
            <a:spLocks/>
          </p:cNvSpPr>
          <p:nvPr/>
        </p:nvSpPr>
        <p:spPr bwMode="auto">
          <a:xfrm>
            <a:off x="2908300" y="9042400"/>
            <a:ext cx="927100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1pPr>
            <a:lvl2pPr marL="742950" indent="-28575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2pPr>
            <a:lvl3pPr marL="1143000" indent="-22860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3pPr>
            <a:lvl4pPr marL="1600200" indent="-22860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4pPr>
            <a:lvl5pPr marL="2057400" indent="-228600" eaLnBrk="0" hangingPunct="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9pPr>
          </a:lstStyle>
          <a:p>
            <a:pPr eaLnBrk="1" hangingPunct="1">
              <a:defRPr/>
            </a:pPr>
            <a:r>
              <a:rPr lang="en-US" altLang="en-US" sz="1600" dirty="0" err="1">
                <a:solidFill>
                  <a:srgbClr val="96272E"/>
                </a:solidFill>
                <a:ea typeface="MS PGothic" pitchFamily="34" charset="-128"/>
              </a:rPr>
              <a:t>Sécurité</a:t>
            </a:r>
            <a:r>
              <a:rPr lang="en-US" altLang="en-US" sz="1600" dirty="0">
                <a:solidFill>
                  <a:srgbClr val="96272E"/>
                </a:solidFill>
                <a:ea typeface="MS PGothic" pitchFamily="34" charset="-128"/>
              </a:rPr>
              <a:t> des Technologies Internet, 2017-18</a:t>
            </a:r>
          </a:p>
        </p:txBody>
      </p:sp>
      <p:pic>
        <p:nvPicPr>
          <p:cNvPr id="3081" name="Picture 8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8813" y="5905500"/>
            <a:ext cx="2197100" cy="283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ransition>
    <p:pull/>
  </p:transition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5400">
          <a:solidFill>
            <a:srgbClr val="96272E"/>
          </a:solidFill>
          <a:latin typeface="+mj-lt"/>
          <a:ea typeface="+mj-ea"/>
          <a:cs typeface="+mj-cs"/>
          <a:sym typeface="Arial Black" panose="020B0A0402010202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5400">
          <a:solidFill>
            <a:srgbClr val="96272E"/>
          </a:solidFill>
          <a:latin typeface="Arial Black" charset="0"/>
          <a:ea typeface="ヒラギノ角ゴ ProN W6" charset="0"/>
          <a:cs typeface="ヒラギノ角ゴ ProN W6" charset="0"/>
          <a:sym typeface="Arial Black" panose="020B0A040201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5400">
          <a:solidFill>
            <a:srgbClr val="96272E"/>
          </a:solidFill>
          <a:latin typeface="Arial Black" charset="0"/>
          <a:ea typeface="ヒラギノ角ゴ ProN W6" charset="0"/>
          <a:cs typeface="ヒラギノ角ゴ ProN W6" charset="0"/>
          <a:sym typeface="Arial Black" panose="020B0A040201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5400">
          <a:solidFill>
            <a:srgbClr val="96272E"/>
          </a:solidFill>
          <a:latin typeface="Arial Black" charset="0"/>
          <a:ea typeface="ヒラギノ角ゴ ProN W6" charset="0"/>
          <a:cs typeface="ヒラギノ角ゴ ProN W6" charset="0"/>
          <a:sym typeface="Arial Black" panose="020B0A040201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5400">
          <a:solidFill>
            <a:srgbClr val="96272E"/>
          </a:solidFill>
          <a:latin typeface="Arial Black" charset="0"/>
          <a:ea typeface="ヒラギノ角ゴ ProN W6" charset="0"/>
          <a:cs typeface="ヒラギノ角ゴ ProN W6" charset="0"/>
          <a:sym typeface="Arial Black" panose="020B0A0402010202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5400">
          <a:solidFill>
            <a:srgbClr val="96272E"/>
          </a:solidFill>
          <a:latin typeface="Arial Black" charset="0"/>
          <a:ea typeface="ヒラギノ角ゴ ProN W6" charset="0"/>
          <a:cs typeface="ヒラギノ角ゴ ProN W6" charset="0"/>
          <a:sym typeface="Arial Black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5400">
          <a:solidFill>
            <a:srgbClr val="96272E"/>
          </a:solidFill>
          <a:latin typeface="Arial Black" charset="0"/>
          <a:ea typeface="ヒラギノ角ゴ ProN W6" charset="0"/>
          <a:cs typeface="ヒラギノ角ゴ ProN W6" charset="0"/>
          <a:sym typeface="Arial Black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5400">
          <a:solidFill>
            <a:srgbClr val="96272E"/>
          </a:solidFill>
          <a:latin typeface="Arial Black" charset="0"/>
          <a:ea typeface="ヒラギノ角ゴ ProN W6" charset="0"/>
          <a:cs typeface="ヒラギノ角ゴ ProN W6" charset="0"/>
          <a:sym typeface="Arial Black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5400">
          <a:solidFill>
            <a:srgbClr val="96272E"/>
          </a:solidFill>
          <a:latin typeface="Arial Black" charset="0"/>
          <a:ea typeface="ヒラギノ角ゴ ProN W6" charset="0"/>
          <a:cs typeface="ヒラギノ角ゴ ProN W6" charset="0"/>
          <a:sym typeface="Arial Black" charset="0"/>
        </a:defRPr>
      </a:lvl9pPr>
    </p:titleStyle>
    <p:bodyStyle>
      <a:lvl1pPr marL="330200" indent="-330200" algn="l" rtl="0" eaLnBrk="0" fontAlgn="base" hangingPunct="0">
        <a:spcBef>
          <a:spcPts val="2400"/>
        </a:spcBef>
        <a:spcAft>
          <a:spcPct val="0"/>
        </a:spcAft>
        <a:buClr>
          <a:srgbClr val="96272E"/>
        </a:buClr>
        <a:buSzPct val="125000"/>
        <a:buFont typeface="Arial" panose="020B0604020202020204" pitchFamily="34" charset="0"/>
        <a:buChar char="•"/>
        <a:defRPr sz="34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1pPr>
      <a:lvl2pPr marL="723900" indent="-330200" algn="l" rtl="0" eaLnBrk="0" fontAlgn="base" hangingPunct="0">
        <a:spcBef>
          <a:spcPts val="1000"/>
        </a:spcBef>
        <a:spcAft>
          <a:spcPct val="0"/>
        </a:spcAft>
        <a:buClr>
          <a:srgbClr val="96272E"/>
        </a:buClr>
        <a:buSzPct val="125000"/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2pPr>
      <a:lvl3pPr marL="1168400" indent="-330200" algn="l" rtl="0" eaLnBrk="0" fontAlgn="base" hangingPunct="0">
        <a:spcBef>
          <a:spcPts val="800"/>
        </a:spcBef>
        <a:spcAft>
          <a:spcPct val="0"/>
        </a:spcAft>
        <a:buClr>
          <a:srgbClr val="96272E"/>
        </a:buClr>
        <a:buSzPct val="125000"/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3pPr>
      <a:lvl4pPr marL="1612900" indent="-330200" algn="l" rtl="0" eaLnBrk="0" fontAlgn="base" hangingPunct="0">
        <a:spcBef>
          <a:spcPts val="600"/>
        </a:spcBef>
        <a:spcAft>
          <a:spcPct val="0"/>
        </a:spcAft>
        <a:buClr>
          <a:srgbClr val="96272E"/>
        </a:buClr>
        <a:buSzPct val="125000"/>
        <a:buFont typeface="Arial" panose="020B0604020202020204" pitchFamily="34" charset="0"/>
        <a:buChar char="•"/>
        <a:defRPr sz="22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4pPr>
      <a:lvl5pPr marL="2057400" indent="-330200" algn="l" rtl="0" eaLnBrk="0" fontAlgn="base" hangingPunct="0">
        <a:spcBef>
          <a:spcPts val="300"/>
        </a:spcBef>
        <a:spcAft>
          <a:spcPct val="0"/>
        </a:spcAft>
        <a:buClr>
          <a:srgbClr val="96272E"/>
        </a:buClr>
        <a:buSzPct val="125000"/>
        <a:buFont typeface="Arial" panose="020B0604020202020204" pitchFamily="34" charset="0"/>
        <a:buChar char="•"/>
        <a:defRPr sz="2200">
          <a:solidFill>
            <a:schemeClr val="tx1"/>
          </a:solidFill>
          <a:latin typeface="+mn-lt"/>
          <a:ea typeface="+mn-ea"/>
          <a:cs typeface="+mn-cs"/>
          <a:sym typeface="Arial" panose="020B0604020202020204" pitchFamily="34" charset="0"/>
        </a:defRPr>
      </a:lvl5pPr>
      <a:lvl6pPr marL="2514600" indent="-330200" algn="l" rtl="0" fontAlgn="base">
        <a:spcBef>
          <a:spcPts val="300"/>
        </a:spcBef>
        <a:spcAft>
          <a:spcPct val="0"/>
        </a:spcAft>
        <a:buClr>
          <a:srgbClr val="96272E"/>
        </a:buClr>
        <a:buSzPct val="125000"/>
        <a:buFont typeface="Arial" charset="0"/>
        <a:buChar char="•"/>
        <a:defRPr sz="2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6pPr>
      <a:lvl7pPr marL="2971800" indent="-330200" algn="l" rtl="0" fontAlgn="base">
        <a:spcBef>
          <a:spcPts val="300"/>
        </a:spcBef>
        <a:spcAft>
          <a:spcPct val="0"/>
        </a:spcAft>
        <a:buClr>
          <a:srgbClr val="96272E"/>
        </a:buClr>
        <a:buSzPct val="125000"/>
        <a:buFont typeface="Arial" charset="0"/>
        <a:buChar char="•"/>
        <a:defRPr sz="2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7pPr>
      <a:lvl8pPr marL="3429000" indent="-330200" algn="l" rtl="0" fontAlgn="base">
        <a:spcBef>
          <a:spcPts val="300"/>
        </a:spcBef>
        <a:spcAft>
          <a:spcPct val="0"/>
        </a:spcAft>
        <a:buClr>
          <a:srgbClr val="96272E"/>
        </a:buClr>
        <a:buSzPct val="125000"/>
        <a:buFont typeface="Arial" charset="0"/>
        <a:buChar char="•"/>
        <a:defRPr sz="2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8pPr>
      <a:lvl9pPr marL="3886200" indent="-330200" algn="l" rtl="0" fontAlgn="base">
        <a:spcBef>
          <a:spcPts val="300"/>
        </a:spcBef>
        <a:spcAft>
          <a:spcPct val="0"/>
        </a:spcAft>
        <a:buClr>
          <a:srgbClr val="96272E"/>
        </a:buClr>
        <a:buSzPct val="125000"/>
        <a:buFont typeface="Arial" charset="0"/>
        <a:buChar char="•"/>
        <a:defRPr sz="2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"/>
          <p:cNvSpPr>
            <a:spLocks/>
          </p:cNvSpPr>
          <p:nvPr/>
        </p:nvSpPr>
        <p:spPr bwMode="auto">
          <a:xfrm>
            <a:off x="349250" y="3567113"/>
            <a:ext cx="12306300" cy="294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algn="ctr">
              <a:spcBef>
                <a:spcPts val="1100"/>
              </a:spcBef>
              <a:defRPr sz="3400">
                <a:solidFill>
                  <a:schemeClr val="tx1"/>
                </a:solidFill>
                <a:latin typeface="Arial" panose="020B0604020202020204" pitchFamily="34" charset="0"/>
                <a:ea typeface="ヒラギノ角ゴ ProN W3" pitchFamily="-84" charset="-128"/>
                <a:sym typeface="Arial" panose="020B0604020202020204" pitchFamily="34" charset="0"/>
              </a:defRPr>
            </a:lvl1pPr>
            <a:lvl2pPr marL="742950" indent="-285750" algn="ctr">
              <a:spcBef>
                <a:spcPts val="1100"/>
              </a:spcBef>
              <a:defRPr sz="2200">
                <a:solidFill>
                  <a:schemeClr val="tx1"/>
                </a:solidFill>
                <a:latin typeface="Arial" panose="020B0604020202020204" pitchFamily="34" charset="0"/>
                <a:ea typeface="ヒラギノ角ゴ ProN W3" pitchFamily="-84" charset="-128"/>
                <a:sym typeface="Arial" panose="020B0604020202020204" pitchFamily="34" charset="0"/>
              </a:defRPr>
            </a:lvl2pPr>
            <a:lvl3pPr marL="1143000" indent="-228600" algn="ctr">
              <a:spcBef>
                <a:spcPts val="1100"/>
              </a:spcBef>
              <a:defRPr sz="1600">
                <a:solidFill>
                  <a:schemeClr val="tx1"/>
                </a:solidFill>
                <a:latin typeface="Arial" panose="020B0604020202020204" pitchFamily="34" charset="0"/>
                <a:ea typeface="ヒラギノ角ゴ ProN W3" pitchFamily="-84" charset="-128"/>
                <a:sym typeface="Arial" panose="020B0604020202020204" pitchFamily="34" charset="0"/>
              </a:defRPr>
            </a:lvl3pPr>
            <a:lvl4pPr marL="1600200" indent="-228600" algn="ctr">
              <a:spcBef>
                <a:spcPts val="11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ヒラギノ角ゴ ProN W3" pitchFamily="-84" charset="-128"/>
                <a:sym typeface="Arial" panose="020B0604020202020204" pitchFamily="34" charset="0"/>
              </a:defRPr>
            </a:lvl4pPr>
            <a:lvl5pPr marL="2057400" indent="-228600" algn="ctr">
              <a:spcBef>
                <a:spcPts val="11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ヒラギノ角ゴ ProN W3" pitchFamily="-84" charset="-128"/>
                <a:sym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ts val="11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ヒラギノ角ゴ ProN W3" pitchFamily="-84" charset="-128"/>
                <a:sym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ts val="11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ヒラギノ角ゴ ProN W3" pitchFamily="-84" charset="-128"/>
                <a:sym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ts val="11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ヒラギノ角ゴ ProN W3" pitchFamily="-84" charset="-128"/>
                <a:sym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ts val="11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ヒラギノ角ゴ ProN W3" pitchFamily="-84" charset="-128"/>
                <a:sym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3800">
                <a:solidFill>
                  <a:srgbClr val="96272E"/>
                </a:solidFill>
                <a:latin typeface="Arial Black" panose="020B0A04020102020204" pitchFamily="34" charset="0"/>
                <a:ea typeface="MS PGothic" panose="020B0600070205080204" pitchFamily="34" charset="-128"/>
                <a:sym typeface="Arial Black" panose="020B0A04020102020204" pitchFamily="34" charset="0"/>
              </a:rPr>
              <a:t>STI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4600">
                <a:solidFill>
                  <a:srgbClr val="96272E"/>
                </a:solidFill>
                <a:latin typeface="Arial Black" panose="020B0A04020102020204" pitchFamily="34" charset="0"/>
                <a:ea typeface="MS PGothic" panose="020B0600070205080204" pitchFamily="34" charset="-128"/>
                <a:sym typeface="Arial Black" panose="020B0A04020102020204" pitchFamily="34" charset="0"/>
              </a:rPr>
              <a:t>Projet phase 2</a:t>
            </a:r>
          </a:p>
        </p:txBody>
      </p:sp>
      <p:sp>
        <p:nvSpPr>
          <p:cNvPr id="6147" name="Rectangle 2"/>
          <p:cNvSpPr>
            <a:spLocks/>
          </p:cNvSpPr>
          <p:nvPr/>
        </p:nvSpPr>
        <p:spPr bwMode="auto">
          <a:xfrm rot="1497071">
            <a:off x="10807700" y="134938"/>
            <a:ext cx="2451100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algn="ctr">
              <a:spcBef>
                <a:spcPts val="1100"/>
              </a:spcBef>
              <a:defRPr sz="3400">
                <a:solidFill>
                  <a:schemeClr val="tx1"/>
                </a:solidFill>
                <a:latin typeface="Arial" panose="020B0604020202020204" pitchFamily="34" charset="0"/>
                <a:ea typeface="ヒラギノ角ゴ ProN W3" pitchFamily="-84" charset="-128"/>
                <a:sym typeface="Arial" panose="020B0604020202020204" pitchFamily="34" charset="0"/>
              </a:defRPr>
            </a:lvl1pPr>
            <a:lvl2pPr marL="742950" indent="-285750" algn="ctr">
              <a:spcBef>
                <a:spcPts val="1100"/>
              </a:spcBef>
              <a:defRPr sz="2200">
                <a:solidFill>
                  <a:schemeClr val="tx1"/>
                </a:solidFill>
                <a:latin typeface="Arial" panose="020B0604020202020204" pitchFamily="34" charset="0"/>
                <a:ea typeface="ヒラギノ角ゴ ProN W3" pitchFamily="-84" charset="-128"/>
                <a:sym typeface="Arial" panose="020B0604020202020204" pitchFamily="34" charset="0"/>
              </a:defRPr>
            </a:lvl2pPr>
            <a:lvl3pPr marL="1143000" indent="-228600" algn="ctr">
              <a:spcBef>
                <a:spcPts val="1100"/>
              </a:spcBef>
              <a:defRPr sz="1600">
                <a:solidFill>
                  <a:schemeClr val="tx1"/>
                </a:solidFill>
                <a:latin typeface="Arial" panose="020B0604020202020204" pitchFamily="34" charset="0"/>
                <a:ea typeface="ヒラギノ角ゴ ProN W3" pitchFamily="-84" charset="-128"/>
                <a:sym typeface="Arial" panose="020B0604020202020204" pitchFamily="34" charset="0"/>
              </a:defRPr>
            </a:lvl3pPr>
            <a:lvl4pPr marL="1600200" indent="-228600" algn="ctr">
              <a:spcBef>
                <a:spcPts val="11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ヒラギノ角ゴ ProN W3" pitchFamily="-84" charset="-128"/>
                <a:sym typeface="Arial" panose="020B0604020202020204" pitchFamily="34" charset="0"/>
              </a:defRPr>
            </a:lvl4pPr>
            <a:lvl5pPr marL="2057400" indent="-228600" algn="ctr">
              <a:spcBef>
                <a:spcPts val="11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ヒラギノ角ゴ ProN W3" pitchFamily="-84" charset="-128"/>
                <a:sym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ts val="11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ヒラギノ角ゴ ProN W3" pitchFamily="-84" charset="-128"/>
                <a:sym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ts val="11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ヒラギノ角ゴ ProN W3" pitchFamily="-84" charset="-128"/>
                <a:sym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ts val="11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ヒラギノ角ゴ ProN W3" pitchFamily="-84" charset="-128"/>
                <a:sym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ts val="11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ヒラギノ角ゴ ProN W3" pitchFamily="-84" charset="-128"/>
                <a:sym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6200">
                <a:solidFill>
                  <a:srgbClr val="96272E"/>
                </a:solidFill>
                <a:latin typeface="Arial Black" panose="020B0A04020102020204" pitchFamily="34" charset="0"/>
                <a:ea typeface="MS PGothic" panose="020B0600070205080204" pitchFamily="34" charset="-128"/>
                <a:sym typeface="Arial Black" panose="020B0A04020102020204" pitchFamily="34" charset="0"/>
              </a:rPr>
              <a:t>STI</a:t>
            </a:r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xmlns="" id="{B4D177EB-BF9E-4A81-ADD8-256B7828066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/>
              <a:t>Sécurité </a:t>
            </a:r>
            <a:br>
              <a:rPr lang="en-US" altLang="en-US"/>
            </a:br>
            <a:r>
              <a:rPr lang="en-US" altLang="en-US"/>
              <a:t>des Technologies Internet</a:t>
            </a:r>
          </a:p>
        </p:txBody>
      </p:sp>
      <p:sp>
        <p:nvSpPr>
          <p:cNvPr id="5124" name="Rectangle 4">
            <a:extLst>
              <a:ext uri="{FF2B5EF4-FFF2-40B4-BE49-F238E27FC236}">
                <a16:creationId xmlns:a16="http://schemas.microsoft.com/office/drawing/2014/main" xmlns="" id="{360B297F-618E-4A32-A926-DC579A66292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defRPr/>
            </a:pPr>
            <a:r>
              <a:rPr lang="en-US" altLang="en-US" dirty="0"/>
              <a:t>Ali </a:t>
            </a:r>
            <a:r>
              <a:rPr lang="en-US" altLang="en-US" dirty="0" err="1"/>
              <a:t>Miladi</a:t>
            </a:r>
            <a:endParaRPr lang="en-US" altLang="en-US" dirty="0"/>
          </a:p>
          <a:p>
            <a:pPr marL="0" indent="0" eaLnBrk="1" hangingPunct="1">
              <a:defRPr/>
            </a:pPr>
            <a:r>
              <a:rPr lang="en-US" altLang="en-US" dirty="0"/>
              <a:t>Julien Brêchet</a:t>
            </a:r>
          </a:p>
          <a:p>
            <a:pPr marL="0" lvl="2" indent="0" eaLnBrk="1" hangingPunct="1">
              <a:defRPr/>
            </a:pPr>
            <a:r>
              <a:rPr lang="en-US" altLang="en-US" dirty="0"/>
              <a:t>17.01.2018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ADBF1EB8-D670-4A88-9108-983495BE5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fr-CH" dirty="0"/>
              <a:t>Attaque 3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AB786FC6-C797-441E-AFEA-75DB2B3D8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fr-CH" dirty="0"/>
              <a:t>Mots de passe de certains utilisateurs sont trop simples</a:t>
            </a:r>
          </a:p>
          <a:p>
            <a:pPr>
              <a:defRPr/>
            </a:pPr>
            <a:endParaRPr lang="fr-CH" dirty="0"/>
          </a:p>
          <a:p>
            <a:pPr>
              <a:defRPr/>
            </a:pPr>
            <a:endParaRPr lang="fr-CH" dirty="0"/>
          </a:p>
          <a:p>
            <a:pPr>
              <a:defRPr/>
            </a:pPr>
            <a:r>
              <a:rPr lang="fr-CH" dirty="0"/>
              <a:t>Instaurer une politique de mots de passe forts (1 majuscule, 1 minuscule, 1 chiffre, longueur d’au moins 8 caractères)</a:t>
            </a:r>
          </a:p>
          <a:p>
            <a:pPr>
              <a:defRPr/>
            </a:pPr>
            <a:endParaRPr lang="fr-CH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D8AE3477-40AA-4DA3-8DBF-5DA7C90A67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125165E-0863-4877-8721-0765F75E0692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  <p:pic>
        <p:nvPicPr>
          <p:cNvPr id="18437" name="Imag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68" t="29407" r="7904" b="48451"/>
          <a:stretch>
            <a:fillRect/>
          </a:stretch>
        </p:blipFill>
        <p:spPr bwMode="auto">
          <a:xfrm>
            <a:off x="342900" y="5597525"/>
            <a:ext cx="12576175" cy="2190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14A17D9B-2990-4346-A23B-2FE570913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fr-CH" dirty="0"/>
              <a:t>Attaque 4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6FC6330C-19C1-4088-B642-A34D8B39F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fr-CH" dirty="0"/>
              <a:t>Attaque XSS et exécution de scripts malicieux</a:t>
            </a:r>
          </a:p>
          <a:p>
            <a:pPr>
              <a:defRPr/>
            </a:pPr>
            <a:endParaRPr lang="fr-CH" dirty="0"/>
          </a:p>
          <a:p>
            <a:pPr>
              <a:defRPr/>
            </a:pPr>
            <a:r>
              <a:rPr lang="fr-CH" dirty="0"/>
              <a:t>Utiliser les fonctions </a:t>
            </a:r>
            <a:r>
              <a:rPr lang="fr-CH" b="1" i="1" dirty="0" err="1"/>
              <a:t>htmlspecialchars</a:t>
            </a:r>
            <a:r>
              <a:rPr lang="fr-CH" b="1" i="1" dirty="0"/>
              <a:t>() </a:t>
            </a:r>
            <a:r>
              <a:rPr lang="fr-CH" i="1" dirty="0"/>
              <a:t>et </a:t>
            </a:r>
            <a:r>
              <a:rPr lang="fr-CH" b="1" dirty="0" err="1"/>
              <a:t>filter_var</a:t>
            </a:r>
            <a:r>
              <a:rPr lang="fr-CH" b="1" dirty="0"/>
              <a:t>(</a:t>
            </a:r>
            <a:r>
              <a:rPr lang="fr-CH" b="1" dirty="0" err="1"/>
              <a:t>maVariable</a:t>
            </a:r>
            <a:r>
              <a:rPr lang="fr-CH" b="1" dirty="0"/>
              <a:t>, FILTER_SANITIZE_STRING | FILTER_SANITIZE_SPECIAL_CHARS)</a:t>
            </a:r>
          </a:p>
          <a:p>
            <a:pPr>
              <a:defRPr/>
            </a:pPr>
            <a:endParaRPr lang="fr-CH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ADD95ABE-F4CE-45F6-870B-B03165021E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C72194-0AE3-43FD-814F-F4D7A9AF2F2A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  <p:pic>
        <p:nvPicPr>
          <p:cNvPr id="19461" name="Imag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" t="57048" r="21297" b="24721"/>
          <a:stretch>
            <a:fillRect/>
          </a:stretch>
        </p:blipFill>
        <p:spPr bwMode="auto">
          <a:xfrm>
            <a:off x="476250" y="5381625"/>
            <a:ext cx="12058650" cy="157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2" name="Imag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6" t="48148" r="8565" b="36484"/>
          <a:stretch>
            <a:fillRect/>
          </a:stretch>
        </p:blipFill>
        <p:spPr bwMode="auto">
          <a:xfrm>
            <a:off x="430213" y="7443788"/>
            <a:ext cx="12096750" cy="1141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327F2C67-13B9-44A1-9B6E-6B86CCD61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fr-CH" dirty="0"/>
              <a:t>Attaque 5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D9EB2CEF-0814-4218-BB6C-DC0C0F9D6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fr-CH" dirty="0"/>
              <a:t>Sniffer le réseau pour capturer des mots de passe en clair</a:t>
            </a:r>
          </a:p>
          <a:p>
            <a:pPr>
              <a:defRPr/>
            </a:pPr>
            <a:endParaRPr lang="fr-CH" dirty="0"/>
          </a:p>
          <a:p>
            <a:pPr>
              <a:defRPr/>
            </a:pPr>
            <a:endParaRPr lang="fr-CH" dirty="0"/>
          </a:p>
          <a:p>
            <a:pPr>
              <a:defRPr/>
            </a:pPr>
            <a:r>
              <a:rPr lang="fr-CH" dirty="0" err="1"/>
              <a:t>Hasher</a:t>
            </a:r>
            <a:r>
              <a:rPr lang="fr-CH" dirty="0"/>
              <a:t> le mot de passe avec SHA-256 avant d’envoyer la requête sur le réseau</a:t>
            </a:r>
          </a:p>
          <a:p>
            <a:pPr>
              <a:defRPr/>
            </a:pPr>
            <a:endParaRPr lang="fr-CH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2C809F6F-F14E-4CC1-AA74-1008C0AF0B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3FA8B13-4222-4B2E-9E37-48161DA7CEBE}" type="slidenum">
              <a:rPr lang="en-US" altLang="en-US" smtClean="0"/>
              <a:pPr>
                <a:defRPr/>
              </a:pPr>
              <a:t>12</a:t>
            </a:fld>
            <a:endParaRPr lang="en-US" altLang="en-US"/>
          </a:p>
        </p:txBody>
      </p:sp>
      <p:pic>
        <p:nvPicPr>
          <p:cNvPr id="20485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24" t="50986" r="9579" b="43056"/>
          <a:stretch>
            <a:fillRect/>
          </a:stretch>
        </p:blipFill>
        <p:spPr bwMode="auto">
          <a:xfrm>
            <a:off x="284163" y="5668963"/>
            <a:ext cx="12720637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D288F2C4-C9DF-4931-BC27-DE5811AAA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fr-CH" dirty="0"/>
              <a:t>Attaque 6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E7B1CA8C-BABF-451B-940E-160D0F9915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fr-CH" dirty="0"/>
              <a:t>Modifier l’ID du message dans l’url pour accéder à d’autres mails qui ne nous sont pas destinés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fr-CH" dirty="0"/>
          </a:p>
          <a:p>
            <a:pPr>
              <a:defRPr/>
            </a:pPr>
            <a:r>
              <a:rPr lang="fr-CH" dirty="0"/>
              <a:t>Récupérer l’ID de l’utilisateur et on vérifier que c’est bien lui le destinataire du message (</a:t>
            </a:r>
            <a:r>
              <a:rPr lang="fr-CH" i="1" dirty="0" err="1"/>
              <a:t>receiver_id</a:t>
            </a:r>
            <a:r>
              <a:rPr lang="fr-CH" i="1" dirty="0"/>
              <a:t> = :</a:t>
            </a:r>
            <a:r>
              <a:rPr lang="fr-CH" i="1" dirty="0" err="1"/>
              <a:t>id_current_user</a:t>
            </a:r>
            <a:r>
              <a:rPr lang="fr-CH" dirty="0"/>
              <a:t>)</a:t>
            </a:r>
          </a:p>
          <a:p>
            <a:pPr>
              <a:defRPr/>
            </a:pPr>
            <a:endParaRPr lang="fr-CH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C4816ADE-7748-4A82-8F23-778AAE218A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10DFE0-FF29-46B3-9261-2DFE85E5217C}" type="slidenum">
              <a:rPr lang="en-US" altLang="en-US" smtClean="0"/>
              <a:pPr>
                <a:defRPr/>
              </a:pPr>
              <a:t>13</a:t>
            </a:fld>
            <a:endParaRPr lang="en-US" altLang="en-US"/>
          </a:p>
        </p:txBody>
      </p:sp>
      <p:pic>
        <p:nvPicPr>
          <p:cNvPr id="22533" name="Imag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2" t="25877" r="14352" b="30896"/>
          <a:stretch>
            <a:fillRect/>
          </a:stretch>
        </p:blipFill>
        <p:spPr bwMode="auto">
          <a:xfrm>
            <a:off x="341313" y="5186363"/>
            <a:ext cx="12634912" cy="375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B7E6D5BA-D0E1-4DBE-A16B-0A7E8CDF5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fr-CH" dirty="0"/>
              <a:t>Attaque 6 – accès non-autorisé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DED21F53-2EA8-4964-9A10-3B601C988A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205F3A3-D45B-4442-80B9-B7EC43844A4C}" type="slidenum">
              <a:rPr lang="en-US" altLang="en-US" smtClean="0"/>
              <a:pPr>
                <a:defRPr/>
              </a:pPr>
              <a:t>14</a:t>
            </a:fld>
            <a:endParaRPr lang="en-US" altLang="en-US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xmlns="" id="{71C0257D-799B-4292-AD37-4F18E3C57603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t="15292" r="37335" b="36777"/>
          <a:stretch/>
        </p:blipFill>
        <p:spPr>
          <a:xfrm>
            <a:off x="130175" y="2428875"/>
            <a:ext cx="12558713" cy="5400675"/>
          </a:xfrm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EEFCBD82-99AD-4302-A567-6177C8622C86}"/>
              </a:ext>
            </a:extLst>
          </p:cNvPr>
          <p:cNvSpPr/>
          <p:nvPr/>
        </p:nvSpPr>
        <p:spPr>
          <a:xfrm>
            <a:off x="3622675" y="3005138"/>
            <a:ext cx="1511300" cy="2873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fr-CH"/>
          </a:p>
        </p:txBody>
      </p:sp>
    </p:spTree>
  </p:cSld>
  <p:clrMapOvr>
    <a:masterClrMapping/>
  </p:clrMapOvr>
  <p:transition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3B053BD5-C99F-4C7A-A47B-62050ADA3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fr-CH" dirty="0"/>
              <a:t>Attaque 7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D4179AF1-F64C-4C2F-AC57-1C59FAA45F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fr-CH" dirty="0"/>
              <a:t>Possibilité de créer plusieurs comptes avec le même «</a:t>
            </a:r>
            <a:r>
              <a:rPr lang="fr-CH" dirty="0" err="1"/>
              <a:t>username</a:t>
            </a:r>
            <a:r>
              <a:rPr lang="fr-CH" dirty="0"/>
              <a:t>»</a:t>
            </a:r>
          </a:p>
          <a:p>
            <a:pPr>
              <a:defRPr/>
            </a:pPr>
            <a:endParaRPr lang="fr-CH" dirty="0"/>
          </a:p>
          <a:p>
            <a:pPr>
              <a:defRPr/>
            </a:pPr>
            <a:endParaRPr lang="fr-CH" dirty="0"/>
          </a:p>
          <a:p>
            <a:pPr>
              <a:defRPr/>
            </a:pPr>
            <a:r>
              <a:rPr lang="fr-CH" dirty="0"/>
              <a:t>Forcer l’utilisation de «</a:t>
            </a:r>
            <a:r>
              <a:rPr lang="fr-CH" dirty="0" err="1"/>
              <a:t>usernames</a:t>
            </a:r>
            <a:r>
              <a:rPr lang="fr-CH" dirty="0"/>
              <a:t>» uniques</a:t>
            </a:r>
          </a:p>
          <a:p>
            <a:pPr>
              <a:defRPr/>
            </a:pPr>
            <a:endParaRPr lang="fr-CH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83682BF0-B137-412C-AF8F-7353DD2B5FE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3B918EB-789C-4C14-A341-6B8FE095A1F4}" type="slidenum">
              <a:rPr lang="en-US" altLang="en-US" smtClean="0"/>
              <a:pPr>
                <a:defRPr/>
              </a:pPr>
              <a:t>15</a:t>
            </a:fld>
            <a:endParaRPr lang="en-US" altLang="en-US"/>
          </a:p>
        </p:txBody>
      </p:sp>
      <p:pic>
        <p:nvPicPr>
          <p:cNvPr id="24581" name="Imag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61" t="44403" r="3651" b="34038"/>
          <a:stretch>
            <a:fillRect/>
          </a:stretch>
        </p:blipFill>
        <p:spPr bwMode="auto">
          <a:xfrm>
            <a:off x="814388" y="5453063"/>
            <a:ext cx="11839575" cy="2303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03C65B51-A77B-4B65-8584-F15CEA394EBC}"/>
              </a:ext>
            </a:extLst>
          </p:cNvPr>
          <p:cNvSpPr/>
          <p:nvPr/>
        </p:nvSpPr>
        <p:spPr>
          <a:xfrm>
            <a:off x="773113" y="5453063"/>
            <a:ext cx="10985500" cy="15843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fr-CH"/>
          </a:p>
        </p:txBody>
      </p:sp>
    </p:spTree>
  </p:cSld>
  <p:clrMapOvr>
    <a:masterClrMapping/>
  </p:clrMapOvr>
  <p:transition>
    <p:pull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A0DF0041-E21E-4F60-8761-F81983A9F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fr-CH" dirty="0"/>
              <a:t>Attaque 8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5E273270-EFCB-46CA-BC40-AADB480A41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fr-CH" dirty="0"/>
              <a:t>Lecture d’un script stocké dans la base de données pour une raison quelconque</a:t>
            </a:r>
          </a:p>
          <a:p>
            <a:pPr>
              <a:defRPr/>
            </a:pPr>
            <a:endParaRPr lang="fr-CH" dirty="0"/>
          </a:p>
          <a:p>
            <a:pPr>
              <a:defRPr/>
            </a:pPr>
            <a:endParaRPr lang="fr-CH" dirty="0"/>
          </a:p>
          <a:p>
            <a:pPr>
              <a:defRPr/>
            </a:pPr>
            <a:r>
              <a:rPr lang="fr-CH" dirty="0"/>
              <a:t>Utiliser la fonction </a:t>
            </a:r>
            <a:r>
              <a:rPr lang="fr-CH" b="1" dirty="0" err="1"/>
              <a:t>filter_var</a:t>
            </a:r>
            <a:r>
              <a:rPr lang="fr-CH" b="1" dirty="0"/>
              <a:t>(</a:t>
            </a:r>
            <a:r>
              <a:rPr lang="fr-CH" b="1" dirty="0" err="1"/>
              <a:t>maVariable</a:t>
            </a:r>
            <a:r>
              <a:rPr lang="fr-CH" b="1" dirty="0"/>
              <a:t>, FILTER_SANITIZE_STRING | FILTER_SANITIZE_SPECIAL_CHARS) </a:t>
            </a:r>
            <a:r>
              <a:rPr lang="fr-CH" dirty="0"/>
              <a:t>pour enlever tous les tags HTML dans une chaîne de caractères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21F0F80D-4745-43EA-BBFA-A00E5D7306B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79003A2-B1D0-49D6-9A55-FF338F20AF7A}" type="slidenum">
              <a:rPr lang="en-US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</p:cSld>
  <p:clrMapOvr>
    <a:masterClrMapping/>
  </p:clrMapOvr>
  <p:transition>
    <p:pull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A24611A7-AFBC-4922-A3DF-E17E5BBD6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fr-CH" dirty="0"/>
              <a:t>Améliorations à faire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5A3EB0F7-3747-4879-8FFC-2B786B221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fr-CH" dirty="0"/>
              <a:t>Ajouter un sel avec le hash du mot de passe</a:t>
            </a:r>
          </a:p>
          <a:p>
            <a:pPr>
              <a:defRPr/>
            </a:pPr>
            <a:r>
              <a:rPr lang="fr-CH" dirty="0"/>
              <a:t>Générer les ID des </a:t>
            </a:r>
            <a:r>
              <a:rPr lang="fr-CH" dirty="0" err="1"/>
              <a:t>users</a:t>
            </a:r>
            <a:r>
              <a:rPr lang="fr-CH" dirty="0"/>
              <a:t> et des messages de manière totalement aléatoire</a:t>
            </a:r>
          </a:p>
          <a:p>
            <a:pPr>
              <a:defRPr/>
            </a:pPr>
            <a:r>
              <a:rPr lang="fr-CH" dirty="0"/>
              <a:t>Mettre en place une protection contre le brute force</a:t>
            </a:r>
          </a:p>
          <a:p>
            <a:pPr>
              <a:defRPr/>
            </a:pPr>
            <a:r>
              <a:rPr lang="fr-CH" dirty="0"/>
              <a:t>Utiliser HTTPS à la place d’HTTP</a:t>
            </a:r>
          </a:p>
          <a:p>
            <a:pPr>
              <a:defRPr/>
            </a:pPr>
            <a:r>
              <a:rPr lang="fr-CH" dirty="0"/>
              <a:t>Définir un timeout après un certain temps d’inactivité</a:t>
            </a:r>
          </a:p>
          <a:p>
            <a:pPr>
              <a:defRPr/>
            </a:pPr>
            <a:r>
              <a:rPr lang="fr-CH" dirty="0"/>
              <a:t>Protéger l’application contre la vulnérabilité CSRF (Cross-Site </a:t>
            </a:r>
            <a:r>
              <a:rPr lang="fr-CH" dirty="0" err="1"/>
              <a:t>Request</a:t>
            </a:r>
            <a:r>
              <a:rPr lang="fr-CH" dirty="0"/>
              <a:t> </a:t>
            </a:r>
            <a:r>
              <a:rPr lang="fr-CH" dirty="0" err="1"/>
              <a:t>Forgery</a:t>
            </a:r>
            <a:r>
              <a:rPr lang="fr-CH" dirty="0"/>
              <a:t>)</a:t>
            </a:r>
          </a:p>
          <a:p>
            <a:pPr>
              <a:defRPr/>
            </a:pPr>
            <a:endParaRPr lang="fr-CH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9073302B-6106-417F-B946-298F2DC38A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C1683FA-DC40-4763-A429-C3D251B8A5D5}" type="slidenum">
              <a:rPr lang="en-US" altLang="en-US" smtClean="0"/>
              <a:pPr>
                <a:defRPr/>
              </a:pPr>
              <a:t>17</a:t>
            </a:fld>
            <a:endParaRPr lang="en-US" altLang="en-US"/>
          </a:p>
        </p:txBody>
      </p:sp>
    </p:spTree>
  </p:cSld>
  <p:clrMapOvr>
    <a:masterClrMapping/>
  </p:clrMapOvr>
  <p:transition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E55CB6E-EC38-47C3-9F26-249461CF0C2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algn="l" eaLnBrk="0" hangingPunct="0">
              <a:spcBef>
                <a:spcPts val="24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34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 algn="l" eaLnBrk="0" hangingPunct="0">
              <a:spcBef>
                <a:spcPts val="10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8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 algn="l" eaLnBrk="0" hangingPunct="0">
              <a:spcBef>
                <a:spcPts val="8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 algn="l" eaLnBrk="0" hangingPunct="0">
              <a:spcBef>
                <a:spcPts val="6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 algn="l" eaLnBrk="0" hangingPunct="0">
              <a:spcBef>
                <a:spcPts val="3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fld id="{28AB4D4F-4B0D-45C0-B448-CC5024960C8F}" type="slidenum">
              <a:rPr lang="en-US" altLang="en-US" sz="1600" smtClean="0">
                <a:solidFill>
                  <a:srgbClr val="96272E"/>
                </a:solidFill>
                <a:latin typeface="Gill Sans" charset="0"/>
                <a:ea typeface="MS PGothic" charset="-128"/>
                <a:sym typeface="Gill Sans" charset="0"/>
              </a:rPr>
              <a:pPr algn="r" eaLnBrk="1" hangingPunct="1">
                <a:spcBef>
                  <a:spcPct val="0"/>
                </a:spcBef>
                <a:buClrTx/>
                <a:buSzTx/>
                <a:buFontTx/>
                <a:buNone/>
                <a:defRPr/>
              </a:pPr>
              <a:t>18</a:t>
            </a:fld>
            <a:endParaRPr lang="en-US" altLang="en-US" sz="1600">
              <a:solidFill>
                <a:srgbClr val="96272E"/>
              </a:solidFill>
              <a:latin typeface="Gill Sans" charset="0"/>
              <a:ea typeface="MS PGothic" charset="-128"/>
              <a:sym typeface="Gill Sans" charset="0"/>
            </a:endParaRPr>
          </a:p>
        </p:txBody>
      </p:sp>
      <p:sp>
        <p:nvSpPr>
          <p:cNvPr id="10241" name="Rectangle 1">
            <a:extLst>
              <a:ext uri="{FF2B5EF4-FFF2-40B4-BE49-F238E27FC236}">
                <a16:creationId xmlns:a16="http://schemas.microsoft.com/office/drawing/2014/main" xmlns="" id="{4074D6B5-DAA3-4CBA-8CD1-D7F0E23D55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/>
              <a:t>Démo / exercice</a:t>
            </a:r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xmlns="" id="{C43E05F9-271F-411B-8197-CFA6EE5CAD7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Arial" charset="0"/>
              <a:buChar char="•"/>
              <a:defRPr/>
            </a:pPr>
            <a:endParaRPr lang="en-US">
              <a:sym typeface="Arial" charset="0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xmlns="" id="{46D932A8-B1FE-42B8-B434-EB6FDCB22E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algn="l" eaLnBrk="0" hangingPunct="0">
              <a:spcBef>
                <a:spcPts val="24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34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 algn="l" eaLnBrk="0" hangingPunct="0">
              <a:spcBef>
                <a:spcPts val="10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8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 algn="l" eaLnBrk="0" hangingPunct="0">
              <a:spcBef>
                <a:spcPts val="8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 algn="l" eaLnBrk="0" hangingPunct="0">
              <a:spcBef>
                <a:spcPts val="6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 algn="l" eaLnBrk="0" hangingPunct="0">
              <a:spcBef>
                <a:spcPts val="3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fld id="{456D2774-4A1D-459B-8362-F782FA9C7BF8}" type="slidenum">
              <a:rPr lang="en-US" altLang="en-US" sz="1600" smtClean="0">
                <a:solidFill>
                  <a:srgbClr val="96272E"/>
                </a:solidFill>
                <a:latin typeface="Gill Sans" charset="0"/>
                <a:ea typeface="MS PGothic" charset="-128"/>
                <a:sym typeface="Gill Sans" charset="0"/>
              </a:rPr>
              <a:pPr algn="r" eaLnBrk="1" hangingPunct="1">
                <a:spcBef>
                  <a:spcPct val="0"/>
                </a:spcBef>
                <a:buClrTx/>
                <a:buSzTx/>
                <a:buFontTx/>
                <a:buNone/>
                <a:defRPr/>
              </a:pPr>
              <a:t>19</a:t>
            </a:fld>
            <a:endParaRPr lang="en-US" altLang="en-US" sz="1600">
              <a:solidFill>
                <a:srgbClr val="96272E"/>
              </a:solidFill>
              <a:latin typeface="Gill Sans" charset="0"/>
              <a:ea typeface="MS PGothic" charset="-128"/>
              <a:sym typeface="Gill Sans" charset="0"/>
            </a:endParaRPr>
          </a:p>
        </p:txBody>
      </p:sp>
      <p:sp>
        <p:nvSpPr>
          <p:cNvPr id="11265" name="Rectangle 1">
            <a:extLst>
              <a:ext uri="{FF2B5EF4-FFF2-40B4-BE49-F238E27FC236}">
                <a16:creationId xmlns:a16="http://schemas.microsoft.com/office/drawing/2014/main" xmlns="" id="{F3E24428-02B7-4B17-AD3E-48C15C1A5F4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sym typeface="Arial Black" charset="0"/>
              </a:rPr>
              <a:t>Bibliographie</a:t>
            </a:r>
          </a:p>
        </p:txBody>
      </p:sp>
      <p:sp>
        <p:nvSpPr>
          <p:cNvPr id="11266" name="Rectangle 2">
            <a:extLst>
              <a:ext uri="{FF2B5EF4-FFF2-40B4-BE49-F238E27FC236}">
                <a16:creationId xmlns:a16="http://schemas.microsoft.com/office/drawing/2014/main" xmlns="" id="{1B9EF30C-331A-41DB-9EC9-EDA547C7082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  <a:defRPr/>
            </a:pPr>
            <a:r>
              <a:rPr lang="en-US" altLang="en-US" sz="2000"/>
              <a:t>Sécurité informatique, </a:t>
            </a:r>
            <a:br>
              <a:rPr lang="en-US" altLang="en-US" sz="2000"/>
            </a:br>
            <a:r>
              <a:rPr lang="en-US" altLang="en-US" sz="1700"/>
              <a:t>Cours et exercices corrigés</a:t>
            </a:r>
            <a:r>
              <a:rPr lang="en-US" altLang="en-US" sz="2000"/>
              <a:t/>
            </a:r>
            <a:br>
              <a:rPr lang="en-US" altLang="en-US" sz="2000"/>
            </a:br>
            <a:r>
              <a:rPr lang="en-US" altLang="en-US" sz="1700"/>
              <a:t>G. Avoine, P. Junod, P. Oechslin, </a:t>
            </a:r>
            <a:br>
              <a:rPr lang="en-US" altLang="en-US" sz="1700"/>
            </a:br>
            <a:r>
              <a:rPr lang="en-US" altLang="en-US" sz="1700"/>
              <a:t>2ème édition, Vuibert 2010			</a:t>
            </a:r>
          </a:p>
          <a:p>
            <a:pPr eaLnBrk="1" hangingPunct="1">
              <a:spcBef>
                <a:spcPts val="1463"/>
              </a:spcBef>
              <a:defRPr/>
            </a:pPr>
            <a:endParaRPr lang="en-US" altLang="en-US" sz="1900">
              <a:latin typeface="Arial Italic" pitchFamily="-84" charset="0"/>
              <a:sym typeface="Arial Italic" pitchFamily="-84" charset="0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68631FB-1068-4030-B730-0AC92D07FF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algn="l" eaLnBrk="0" hangingPunct="0">
              <a:spcBef>
                <a:spcPts val="24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34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 algn="l" eaLnBrk="0" hangingPunct="0">
              <a:spcBef>
                <a:spcPts val="10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8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 algn="l" eaLnBrk="0" hangingPunct="0">
              <a:spcBef>
                <a:spcPts val="8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 algn="l" eaLnBrk="0" hangingPunct="0">
              <a:spcBef>
                <a:spcPts val="6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 algn="l" eaLnBrk="0" hangingPunct="0">
              <a:spcBef>
                <a:spcPts val="3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fld id="{F265ABFD-39DC-4D01-9D78-6CEDE97D3E43}" type="slidenum">
              <a:rPr lang="en-US" altLang="en-US" sz="1600" smtClean="0">
                <a:solidFill>
                  <a:srgbClr val="96272E"/>
                </a:solidFill>
                <a:latin typeface="Gill Sans" charset="0"/>
                <a:ea typeface="MS PGothic" charset="-128"/>
                <a:sym typeface="Gill Sans" charset="0"/>
              </a:rPr>
              <a:pPr algn="r" eaLnBrk="1" hangingPunct="1">
                <a:spcBef>
                  <a:spcPct val="0"/>
                </a:spcBef>
                <a:buClrTx/>
                <a:buSzTx/>
                <a:buFontTx/>
                <a:buNone/>
                <a:defRPr/>
              </a:pPr>
              <a:t>2</a:t>
            </a:fld>
            <a:endParaRPr lang="en-US" altLang="en-US" sz="1600">
              <a:solidFill>
                <a:srgbClr val="96272E"/>
              </a:solidFill>
              <a:latin typeface="Gill Sans" charset="0"/>
              <a:ea typeface="MS PGothic" charset="-128"/>
              <a:sym typeface="Gill Sans" charset="0"/>
            </a:endParaRPr>
          </a:p>
        </p:txBody>
      </p:sp>
      <p:sp>
        <p:nvSpPr>
          <p:cNvPr id="6145" name="Rectangle 1">
            <a:extLst>
              <a:ext uri="{FF2B5EF4-FFF2-40B4-BE49-F238E27FC236}">
                <a16:creationId xmlns:a16="http://schemas.microsoft.com/office/drawing/2014/main" xmlns="" id="{4A3737C2-164B-4BE2-AD8B-55D9470BBF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 err="1"/>
              <a:t>Aperçu</a:t>
            </a:r>
            <a:r>
              <a:rPr lang="en-US" altLang="en-US" dirty="0"/>
              <a:t> de la </a:t>
            </a:r>
            <a:r>
              <a:rPr lang="en-US" altLang="en-US" dirty="0" err="1"/>
              <a:t>présentation</a:t>
            </a:r>
            <a:endParaRPr lang="en-US" altLang="en-US" dirty="0"/>
          </a:p>
        </p:txBody>
      </p:sp>
      <p:sp>
        <p:nvSpPr>
          <p:cNvPr id="6146" name="Rectangle 2">
            <a:extLst>
              <a:ext uri="{FF2B5EF4-FFF2-40B4-BE49-F238E27FC236}">
                <a16:creationId xmlns:a16="http://schemas.microsoft.com/office/drawing/2014/main" xmlns="" id="{B5C5FAC2-8DCD-44CB-BEE9-6EFD410D841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 err="1"/>
              <a:t>Exigences</a:t>
            </a:r>
            <a:r>
              <a:rPr lang="en-US" altLang="en-US" dirty="0"/>
              <a:t> de </a:t>
            </a:r>
            <a:r>
              <a:rPr lang="en-US" altLang="en-US" dirty="0" err="1"/>
              <a:t>sécurité</a:t>
            </a:r>
            <a:endParaRPr lang="en-US" altLang="en-US" dirty="0"/>
          </a:p>
          <a:p>
            <a:pPr eaLnBrk="1" hangingPunct="1">
              <a:defRPr/>
            </a:pPr>
            <a:r>
              <a:rPr lang="en-US" altLang="en-US" dirty="0" err="1"/>
              <a:t>Hypothèses</a:t>
            </a:r>
            <a:r>
              <a:rPr lang="en-US" altLang="en-US" dirty="0"/>
              <a:t> de </a:t>
            </a:r>
            <a:r>
              <a:rPr lang="en-US" altLang="en-US" dirty="0" err="1"/>
              <a:t>sécurité</a:t>
            </a:r>
            <a:endParaRPr lang="en-US" altLang="en-US" dirty="0"/>
          </a:p>
          <a:p>
            <a:pPr eaLnBrk="1" hangingPunct="1">
              <a:defRPr/>
            </a:pPr>
            <a:r>
              <a:rPr lang="en-US" altLang="en-US" dirty="0"/>
              <a:t>DFD</a:t>
            </a:r>
          </a:p>
          <a:p>
            <a:pPr eaLnBrk="1" hangingPunct="1">
              <a:defRPr/>
            </a:pPr>
            <a:r>
              <a:rPr lang="en-US" altLang="en-US" dirty="0"/>
              <a:t>Identification des menaces</a:t>
            </a:r>
          </a:p>
          <a:p>
            <a:pPr eaLnBrk="1" hangingPunct="1">
              <a:defRPr/>
            </a:pPr>
            <a:r>
              <a:rPr lang="en-US" altLang="en-US" dirty="0"/>
              <a:t>STRIDE</a:t>
            </a:r>
          </a:p>
          <a:p>
            <a:pPr eaLnBrk="1" hangingPunct="1">
              <a:defRPr/>
            </a:pPr>
            <a:r>
              <a:rPr lang="en-US" altLang="en-US" dirty="0" err="1"/>
              <a:t>Attaques</a:t>
            </a:r>
            <a:r>
              <a:rPr lang="en-US" altLang="en-US" dirty="0"/>
              <a:t>/</a:t>
            </a:r>
            <a:r>
              <a:rPr lang="en-US" altLang="en-US" dirty="0" err="1"/>
              <a:t>contre-mesures</a:t>
            </a:r>
            <a:endParaRPr lang="en-US" altLang="en-US" dirty="0"/>
          </a:p>
          <a:p>
            <a:pPr eaLnBrk="1" hangingPunct="1">
              <a:defRPr/>
            </a:pPr>
            <a:r>
              <a:rPr lang="en-US" altLang="en-US" dirty="0" err="1"/>
              <a:t>Améliorations</a:t>
            </a:r>
            <a:endParaRPr lang="en-US" altLang="en-US" dirty="0"/>
          </a:p>
          <a:p>
            <a:pPr eaLnBrk="1" hangingPunct="1">
              <a:defRPr/>
            </a:pPr>
            <a:r>
              <a:rPr lang="en-US" altLang="en-US" dirty="0" err="1"/>
              <a:t>Démo</a:t>
            </a:r>
            <a:endParaRPr lang="en-US" altLang="en-US" dirty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7412D58C-D824-4A93-BBBE-CA10BC871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fr-CH" dirty="0"/>
              <a:t>Questions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xmlns="" id="{BD7FCCF8-BC9D-4817-ACBB-AED0B81953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2063" y="1708150"/>
            <a:ext cx="5400675" cy="7188200"/>
          </a:xfr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0106AD83-16B7-41FE-A520-E62D0CEF39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6B6D7A0-D3F2-48F2-ABAF-FB2FE6388583}" type="slidenum">
              <a:rPr lang="en-US" altLang="en-US" smtClean="0"/>
              <a:pPr>
                <a:defRPr/>
              </a:pPr>
              <a:t>20</a:t>
            </a:fld>
            <a:endParaRPr lang="en-US" altLang="en-US"/>
          </a:p>
        </p:txBody>
      </p:sp>
    </p:spTree>
  </p:cSld>
  <p:clrMapOvr>
    <a:masterClrMapping/>
  </p:clrMapOvr>
  <p:transition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68631FB-1068-4030-B730-0AC92D07FF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algn="l" eaLnBrk="0" hangingPunct="0">
              <a:spcBef>
                <a:spcPts val="24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34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 algn="l" eaLnBrk="0" hangingPunct="0">
              <a:spcBef>
                <a:spcPts val="10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8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 algn="l" eaLnBrk="0" hangingPunct="0">
              <a:spcBef>
                <a:spcPts val="8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 algn="l" eaLnBrk="0" hangingPunct="0">
              <a:spcBef>
                <a:spcPts val="6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 algn="l" eaLnBrk="0" hangingPunct="0">
              <a:spcBef>
                <a:spcPts val="3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fld id="{3FFDFFEF-0213-4D6E-B9CF-CB66A385D927}" type="slidenum">
              <a:rPr lang="en-US" altLang="en-US" sz="1600" smtClean="0">
                <a:solidFill>
                  <a:srgbClr val="96272E"/>
                </a:solidFill>
                <a:latin typeface="Gill Sans" charset="0"/>
                <a:ea typeface="MS PGothic" charset="-128"/>
                <a:sym typeface="Gill Sans" charset="0"/>
              </a:rPr>
              <a:pPr algn="r" eaLnBrk="1" hangingPunct="1">
                <a:spcBef>
                  <a:spcPct val="0"/>
                </a:spcBef>
                <a:buClrTx/>
                <a:buSzTx/>
                <a:buFontTx/>
                <a:buNone/>
                <a:defRPr/>
              </a:pPr>
              <a:t>3</a:t>
            </a:fld>
            <a:endParaRPr lang="en-US" altLang="en-US" sz="1600">
              <a:solidFill>
                <a:srgbClr val="96272E"/>
              </a:solidFill>
              <a:latin typeface="Gill Sans" charset="0"/>
              <a:ea typeface="MS PGothic" charset="-128"/>
              <a:sym typeface="Gill Sans" charset="0"/>
            </a:endParaRPr>
          </a:p>
        </p:txBody>
      </p:sp>
      <p:sp>
        <p:nvSpPr>
          <p:cNvPr id="6145" name="Rectangle 1">
            <a:extLst>
              <a:ext uri="{FF2B5EF4-FFF2-40B4-BE49-F238E27FC236}">
                <a16:creationId xmlns:a16="http://schemas.microsoft.com/office/drawing/2014/main" xmlns="" id="{4A3737C2-164B-4BE2-AD8B-55D9470BBF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 err="1"/>
              <a:t>Exigences</a:t>
            </a:r>
            <a:r>
              <a:rPr lang="en-US" altLang="en-US" dirty="0"/>
              <a:t> de </a:t>
            </a:r>
            <a:r>
              <a:rPr lang="en-US" altLang="en-US" dirty="0" err="1"/>
              <a:t>sécurité</a:t>
            </a:r>
            <a:endParaRPr lang="en-US" altLang="en-US" dirty="0"/>
          </a:p>
        </p:txBody>
      </p:sp>
      <p:sp>
        <p:nvSpPr>
          <p:cNvPr id="6146" name="Rectangle 2">
            <a:extLst>
              <a:ext uri="{FF2B5EF4-FFF2-40B4-BE49-F238E27FC236}">
                <a16:creationId xmlns:a16="http://schemas.microsoft.com/office/drawing/2014/main" xmlns="" id="{B5C5FAC2-8DCD-44CB-BEE9-6EFD410D841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/>
              <a:t>Login necessaire pour </a:t>
            </a:r>
            <a:r>
              <a:rPr lang="en-US" altLang="en-US" dirty="0" err="1"/>
              <a:t>l’accès</a:t>
            </a:r>
            <a:r>
              <a:rPr lang="en-US" altLang="en-US" dirty="0"/>
              <a:t> aux pages de </a:t>
            </a:r>
            <a:r>
              <a:rPr lang="en-US" altLang="en-US" dirty="0" err="1"/>
              <a:t>l’application</a:t>
            </a:r>
            <a:endParaRPr lang="en-US" altLang="en-US" dirty="0"/>
          </a:p>
          <a:p>
            <a:pPr eaLnBrk="1" hangingPunct="1">
              <a:defRPr/>
            </a:pPr>
            <a:r>
              <a:rPr lang="en-US" altLang="en-US" dirty="0"/>
              <a:t>Les messages ne </a:t>
            </a:r>
            <a:r>
              <a:rPr lang="en-US" altLang="en-US" dirty="0" err="1"/>
              <a:t>sont</a:t>
            </a:r>
            <a:r>
              <a:rPr lang="en-US" altLang="en-US" dirty="0"/>
              <a:t> </a:t>
            </a:r>
            <a:r>
              <a:rPr lang="en-US" altLang="en-US" dirty="0" err="1"/>
              <a:t>accessibles</a:t>
            </a:r>
            <a:r>
              <a:rPr lang="en-US" altLang="en-US" dirty="0"/>
              <a:t> </a:t>
            </a:r>
            <a:r>
              <a:rPr lang="en-US" altLang="en-US" dirty="0" err="1"/>
              <a:t>qu’à</a:t>
            </a:r>
            <a:r>
              <a:rPr lang="en-US" altLang="en-US" dirty="0"/>
              <a:t> </a:t>
            </a:r>
            <a:r>
              <a:rPr lang="en-US" altLang="en-US" dirty="0" err="1"/>
              <a:t>leur</a:t>
            </a:r>
            <a:r>
              <a:rPr lang="en-US" altLang="en-US" dirty="0"/>
              <a:t> </a:t>
            </a:r>
            <a:r>
              <a:rPr lang="en-US" altLang="en-US" dirty="0" err="1"/>
              <a:t>destinataire</a:t>
            </a:r>
            <a:endParaRPr lang="en-US" altLang="en-US" dirty="0"/>
          </a:p>
          <a:p>
            <a:pPr eaLnBrk="1" hangingPunct="1">
              <a:defRPr/>
            </a:pPr>
            <a:r>
              <a:rPr lang="en-US" altLang="en-US" dirty="0"/>
              <a:t>Les </a:t>
            </a:r>
            <a:r>
              <a:rPr lang="en-US" altLang="en-US" dirty="0" err="1"/>
              <a:t>informations</a:t>
            </a:r>
            <a:r>
              <a:rPr lang="en-US" altLang="en-US" dirty="0"/>
              <a:t> critiques des </a:t>
            </a:r>
            <a:r>
              <a:rPr lang="en-US" altLang="en-US" dirty="0" err="1"/>
              <a:t>utilisateurs</a:t>
            </a:r>
            <a:r>
              <a:rPr lang="en-US" altLang="en-US" dirty="0"/>
              <a:t> </a:t>
            </a:r>
            <a:r>
              <a:rPr lang="en-US" altLang="en-US" dirty="0" err="1"/>
              <a:t>doivent</a:t>
            </a:r>
            <a:r>
              <a:rPr lang="en-US" altLang="en-US" dirty="0"/>
              <a:t> </a:t>
            </a:r>
            <a:r>
              <a:rPr lang="en-US" altLang="en-US" dirty="0" err="1"/>
              <a:t>être</a:t>
            </a:r>
            <a:r>
              <a:rPr lang="en-US" altLang="en-US" dirty="0"/>
              <a:t> </a:t>
            </a:r>
            <a:r>
              <a:rPr lang="en-US" altLang="en-US" dirty="0" err="1"/>
              <a:t>privées</a:t>
            </a:r>
            <a:r>
              <a:rPr lang="en-US" altLang="en-US" dirty="0"/>
              <a:t> et protégées 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68631FB-1068-4030-B730-0AC92D07FF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algn="l" eaLnBrk="0" hangingPunct="0">
              <a:spcBef>
                <a:spcPts val="24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34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 algn="l" eaLnBrk="0" hangingPunct="0">
              <a:spcBef>
                <a:spcPts val="10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8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 algn="l" eaLnBrk="0" hangingPunct="0">
              <a:spcBef>
                <a:spcPts val="8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 algn="l" eaLnBrk="0" hangingPunct="0">
              <a:spcBef>
                <a:spcPts val="6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 algn="l" eaLnBrk="0" hangingPunct="0">
              <a:spcBef>
                <a:spcPts val="3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fld id="{BAD1F6B9-7AD8-42D6-9CCD-03F0A255C6DF}" type="slidenum">
              <a:rPr lang="en-US" altLang="en-US" sz="1600" smtClean="0">
                <a:solidFill>
                  <a:srgbClr val="96272E"/>
                </a:solidFill>
                <a:latin typeface="Gill Sans" charset="0"/>
                <a:ea typeface="MS PGothic" charset="-128"/>
                <a:sym typeface="Gill Sans" charset="0"/>
              </a:rPr>
              <a:pPr algn="r" eaLnBrk="1" hangingPunct="1">
                <a:spcBef>
                  <a:spcPct val="0"/>
                </a:spcBef>
                <a:buClrTx/>
                <a:buSzTx/>
                <a:buFontTx/>
                <a:buNone/>
                <a:defRPr/>
              </a:pPr>
              <a:t>4</a:t>
            </a:fld>
            <a:endParaRPr lang="en-US" altLang="en-US" sz="1600">
              <a:solidFill>
                <a:srgbClr val="96272E"/>
              </a:solidFill>
              <a:latin typeface="Gill Sans" charset="0"/>
              <a:ea typeface="MS PGothic" charset="-128"/>
              <a:sym typeface="Gill Sans" charset="0"/>
            </a:endParaRPr>
          </a:p>
        </p:txBody>
      </p:sp>
      <p:sp>
        <p:nvSpPr>
          <p:cNvPr id="6145" name="Rectangle 1">
            <a:extLst>
              <a:ext uri="{FF2B5EF4-FFF2-40B4-BE49-F238E27FC236}">
                <a16:creationId xmlns:a16="http://schemas.microsoft.com/office/drawing/2014/main" xmlns="" id="{4A3737C2-164B-4BE2-AD8B-55D9470BBF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fr-CH" altLang="en-US" dirty="0"/>
              <a:t>Hypothèses de sécurité</a:t>
            </a:r>
          </a:p>
        </p:txBody>
      </p:sp>
      <p:sp>
        <p:nvSpPr>
          <p:cNvPr id="6146" name="Rectangle 2">
            <a:extLst>
              <a:ext uri="{FF2B5EF4-FFF2-40B4-BE49-F238E27FC236}">
                <a16:creationId xmlns:a16="http://schemas.microsoft.com/office/drawing/2014/main" xmlns="" id="{B5C5FAC2-8DCD-44CB-BEE9-6EFD410D841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fr-CH" altLang="en-US" dirty="0"/>
              <a:t>Réseau local de confiance </a:t>
            </a:r>
          </a:p>
          <a:p>
            <a:pPr eaLnBrk="1" hangingPunct="1">
              <a:defRPr/>
            </a:pPr>
            <a:r>
              <a:rPr lang="fr-CH" altLang="en-US" dirty="0"/>
              <a:t>Les administrateurs sont des personnes de confiance</a:t>
            </a:r>
          </a:p>
          <a:p>
            <a:pPr eaLnBrk="1" hangingPunct="1">
              <a:defRPr/>
            </a:pPr>
            <a:r>
              <a:rPr lang="fr-CH" altLang="en-US" dirty="0"/>
              <a:t>Les OS (du serveur et des utilisateur) sont de confiance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68631FB-1068-4030-B730-0AC92D07FF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algn="l" eaLnBrk="0" hangingPunct="0">
              <a:spcBef>
                <a:spcPts val="24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34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 algn="l" eaLnBrk="0" hangingPunct="0">
              <a:spcBef>
                <a:spcPts val="10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8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 algn="l" eaLnBrk="0" hangingPunct="0">
              <a:spcBef>
                <a:spcPts val="8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 algn="l" eaLnBrk="0" hangingPunct="0">
              <a:spcBef>
                <a:spcPts val="6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 algn="l" eaLnBrk="0" hangingPunct="0">
              <a:spcBef>
                <a:spcPts val="3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fld id="{5D3087FB-F096-44FC-9DE2-A1BAF1431620}" type="slidenum">
              <a:rPr lang="en-US" altLang="en-US" sz="1600" smtClean="0">
                <a:solidFill>
                  <a:srgbClr val="96272E"/>
                </a:solidFill>
                <a:latin typeface="Gill Sans" charset="0"/>
                <a:ea typeface="MS PGothic" charset="-128"/>
                <a:sym typeface="Gill Sans" charset="0"/>
              </a:rPr>
              <a:pPr algn="r" eaLnBrk="1" hangingPunct="1">
                <a:spcBef>
                  <a:spcPct val="0"/>
                </a:spcBef>
                <a:buClrTx/>
                <a:buSzTx/>
                <a:buFontTx/>
                <a:buNone/>
                <a:defRPr/>
              </a:pPr>
              <a:t>5</a:t>
            </a:fld>
            <a:endParaRPr lang="en-US" altLang="en-US" sz="1600">
              <a:solidFill>
                <a:srgbClr val="96272E"/>
              </a:solidFill>
              <a:latin typeface="Gill Sans" charset="0"/>
              <a:ea typeface="MS PGothic" charset="-128"/>
              <a:sym typeface="Gill Sans" charset="0"/>
            </a:endParaRPr>
          </a:p>
        </p:txBody>
      </p:sp>
      <p:sp>
        <p:nvSpPr>
          <p:cNvPr id="6145" name="Rectangle 1">
            <a:extLst>
              <a:ext uri="{FF2B5EF4-FFF2-40B4-BE49-F238E27FC236}">
                <a16:creationId xmlns:a16="http://schemas.microsoft.com/office/drawing/2014/main" xmlns="" id="{4A3737C2-164B-4BE2-AD8B-55D9470BBF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fr-CH" altLang="en-US" dirty="0"/>
              <a:t>DFD</a:t>
            </a:r>
          </a:p>
        </p:txBody>
      </p:sp>
      <p:sp>
        <p:nvSpPr>
          <p:cNvPr id="12292" name="Rectangle 4"/>
          <p:cNvSpPr>
            <a:spLocks/>
          </p:cNvSpPr>
          <p:nvPr/>
        </p:nvSpPr>
        <p:spPr bwMode="auto">
          <a:xfrm>
            <a:off x="0" y="0"/>
            <a:ext cx="130048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tile tx="0" ty="0" sx="100000" sy="100000" flip="none" algn="tl"/>
                </a:blip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1pPr>
            <a:lvl2pPr marL="742950" indent="-28575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2pPr>
            <a:lvl3pPr marL="1143000" indent="-22860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3pPr>
            <a:lvl4pPr marL="1600200" indent="-22860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4pPr>
            <a:lvl5pPr marL="2057400" indent="-228600"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itchFamily="-84" charset="0"/>
                <a:ea typeface="ヒラギノ角ゴ ProN W3" pitchFamily="-84" charset="-128"/>
                <a:sym typeface="Gill Sans" pitchFamily="-84" charset="0"/>
              </a:defRPr>
            </a:lvl9pPr>
          </a:lstStyle>
          <a:p>
            <a:endParaRPr lang="fr-CH" altLang="fr-FR"/>
          </a:p>
        </p:txBody>
      </p:sp>
      <p:pic>
        <p:nvPicPr>
          <p:cNvPr id="12293" name="Imag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825" y="1782763"/>
            <a:ext cx="11196638" cy="658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B89F0DF-81D3-442E-A17D-BE89A45177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algn="l" eaLnBrk="0" hangingPunct="0">
              <a:spcBef>
                <a:spcPts val="24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34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 algn="l" eaLnBrk="0" hangingPunct="0">
              <a:spcBef>
                <a:spcPts val="10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8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 algn="l" eaLnBrk="0" hangingPunct="0">
              <a:spcBef>
                <a:spcPts val="8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 algn="l" eaLnBrk="0" hangingPunct="0">
              <a:spcBef>
                <a:spcPts val="6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 algn="l" eaLnBrk="0" hangingPunct="0">
              <a:spcBef>
                <a:spcPts val="300"/>
              </a:spcBef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ts val="300"/>
              </a:spcBef>
              <a:spcAft>
                <a:spcPct val="0"/>
              </a:spcAft>
              <a:buClr>
                <a:srgbClr val="96272E"/>
              </a:buClr>
              <a:buSzPct val="125000"/>
              <a:buFont typeface="Arial" charset="0"/>
              <a:buChar char="•"/>
              <a:defRPr sz="2200">
                <a:solidFill>
                  <a:schemeClr val="tx1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fld id="{EE6FB0FC-046D-4F48-BBB1-66B98E9ABFF9}" type="slidenum">
              <a:rPr lang="en-US" altLang="en-US" sz="1600" smtClean="0">
                <a:solidFill>
                  <a:srgbClr val="96272E"/>
                </a:solidFill>
                <a:latin typeface="Gill Sans" charset="0"/>
                <a:ea typeface="MS PGothic" charset="-128"/>
                <a:sym typeface="Gill Sans" charset="0"/>
              </a:rPr>
              <a:pPr algn="r" eaLnBrk="1" hangingPunct="1">
                <a:spcBef>
                  <a:spcPct val="0"/>
                </a:spcBef>
                <a:buClrTx/>
                <a:buSzTx/>
                <a:buFontTx/>
                <a:buNone/>
                <a:defRPr/>
              </a:pPr>
              <a:t>6</a:t>
            </a:fld>
            <a:endParaRPr lang="en-US" altLang="en-US" sz="1600">
              <a:solidFill>
                <a:srgbClr val="96272E"/>
              </a:solidFill>
              <a:latin typeface="Gill Sans" charset="0"/>
              <a:ea typeface="MS PGothic" charset="-128"/>
              <a:sym typeface="Gill Sans" charset="0"/>
            </a:endParaRPr>
          </a:p>
        </p:txBody>
      </p:sp>
      <p:sp>
        <p:nvSpPr>
          <p:cNvPr id="8193" name="Rectangle 1">
            <a:extLst>
              <a:ext uri="{FF2B5EF4-FFF2-40B4-BE49-F238E27FC236}">
                <a16:creationId xmlns:a16="http://schemas.microsoft.com/office/drawing/2014/main" xmlns="" id="{73175728-72D8-4CFD-A915-64210B2F9BA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sym typeface="Arial Black" charset="0"/>
              </a:rPr>
              <a:t>Identification des menaces</a:t>
            </a:r>
          </a:p>
        </p:txBody>
      </p:sp>
      <p:sp>
        <p:nvSpPr>
          <p:cNvPr id="8194" name="Rectangle 2">
            <a:extLst>
              <a:ext uri="{FF2B5EF4-FFF2-40B4-BE49-F238E27FC236}">
                <a16:creationId xmlns:a16="http://schemas.microsoft.com/office/drawing/2014/main" xmlns="" id="{802D48B3-8484-4965-8B04-848E888031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Arial" charset="0"/>
              <a:buChar char="•"/>
              <a:defRPr/>
            </a:pPr>
            <a:r>
              <a:rPr lang="en-US" dirty="0">
                <a:sym typeface="Arial" charset="0"/>
              </a:rPr>
              <a:t>Hackers / script-kiddies</a:t>
            </a:r>
          </a:p>
          <a:p>
            <a:pPr lvl="1" eaLnBrk="1" hangingPunct="1">
              <a:buFont typeface="Arial" charset="0"/>
              <a:buChar char="•"/>
              <a:defRPr/>
            </a:pPr>
            <a:r>
              <a:rPr lang="en-US" dirty="0">
                <a:sym typeface="Arial" charset="0"/>
              </a:rPr>
              <a:t>Amusement, reconnaissance et </a:t>
            </a:r>
            <a:r>
              <a:rPr lang="en-US" dirty="0" err="1">
                <a:sym typeface="Arial" charset="0"/>
              </a:rPr>
              <a:t>glore</a:t>
            </a:r>
            <a:r>
              <a:rPr lang="en-US" dirty="0">
                <a:sym typeface="Arial" charset="0"/>
              </a:rPr>
              <a:t> </a:t>
            </a:r>
            <a:r>
              <a:rPr lang="en-US" dirty="0" err="1">
                <a:sym typeface="Arial" charset="0"/>
              </a:rPr>
              <a:t>parmi</a:t>
            </a:r>
            <a:r>
              <a:rPr lang="en-US" dirty="0">
                <a:sym typeface="Arial" charset="0"/>
              </a:rPr>
              <a:t> les hackers</a:t>
            </a:r>
          </a:p>
          <a:p>
            <a:pPr eaLnBrk="1" hangingPunct="1">
              <a:buFont typeface="Arial" charset="0"/>
              <a:buChar char="•"/>
              <a:defRPr/>
            </a:pPr>
            <a:r>
              <a:rPr lang="en-US" dirty="0">
                <a:sym typeface="Arial" charset="0"/>
              </a:rPr>
              <a:t>Cybercrime</a:t>
            </a:r>
          </a:p>
          <a:p>
            <a:pPr lvl="1" eaLnBrk="1" hangingPunct="1">
              <a:buFont typeface="Arial" charset="0"/>
              <a:buChar char="•"/>
              <a:defRPr/>
            </a:pPr>
            <a:r>
              <a:rPr lang="fr-CH" dirty="0"/>
              <a:t>Vol d’identités, informations, chantage, gain d’argent</a:t>
            </a:r>
            <a:endParaRPr lang="en-US" dirty="0">
              <a:sym typeface="Arial" charset="0"/>
            </a:endParaRPr>
          </a:p>
          <a:p>
            <a:pPr eaLnBrk="1" hangingPunct="1">
              <a:buFont typeface="Arial" charset="0"/>
              <a:buChar char="•"/>
              <a:defRPr/>
            </a:pPr>
            <a:r>
              <a:rPr lang="en-US" dirty="0" err="1">
                <a:sym typeface="Arial" charset="0"/>
              </a:rPr>
              <a:t>Concurrents</a:t>
            </a:r>
            <a:endParaRPr lang="en-US" dirty="0">
              <a:sym typeface="Arial" charset="0"/>
            </a:endParaRPr>
          </a:p>
          <a:p>
            <a:pPr lvl="1" eaLnBrk="1" hangingPunct="1">
              <a:buFont typeface="Arial" charset="0"/>
              <a:buChar char="•"/>
              <a:defRPr/>
            </a:pPr>
            <a:r>
              <a:rPr lang="fr-CH" dirty="0"/>
              <a:t>Vol du code source et de la logique métier de l’application</a:t>
            </a:r>
            <a:endParaRPr lang="en-US" dirty="0">
              <a:sym typeface="Arial" charset="0"/>
            </a:endParaRPr>
          </a:p>
          <a:p>
            <a:pPr eaLnBrk="1" hangingPunct="1">
              <a:buFont typeface="Arial" charset="0"/>
              <a:buChar char="•"/>
              <a:defRPr/>
            </a:pPr>
            <a:r>
              <a:rPr lang="en-US" dirty="0" err="1">
                <a:sym typeface="Arial" charset="0"/>
              </a:rPr>
              <a:t>Utilisateurs</a:t>
            </a:r>
            <a:r>
              <a:rPr lang="en-US" dirty="0">
                <a:sym typeface="Arial" charset="0"/>
              </a:rPr>
              <a:t> </a:t>
            </a:r>
            <a:r>
              <a:rPr lang="en-US" dirty="0" err="1">
                <a:sym typeface="Arial" charset="0"/>
              </a:rPr>
              <a:t>malins</a:t>
            </a:r>
            <a:endParaRPr lang="en-US" dirty="0">
              <a:sym typeface="Arial" charset="0"/>
            </a:endParaRPr>
          </a:p>
          <a:p>
            <a:pPr lvl="1" eaLnBrk="1" hangingPunct="1">
              <a:buFont typeface="Arial" charset="0"/>
              <a:buChar char="•"/>
              <a:defRPr/>
            </a:pPr>
            <a:r>
              <a:rPr lang="en-US" dirty="0">
                <a:sym typeface="Arial" charset="0"/>
              </a:rPr>
              <a:t>Vol </a:t>
            </a:r>
            <a:r>
              <a:rPr lang="en-US" dirty="0" err="1">
                <a:sym typeface="Arial" charset="0"/>
              </a:rPr>
              <a:t>d’identité</a:t>
            </a:r>
            <a:r>
              <a:rPr lang="en-US" dirty="0">
                <a:sym typeface="Arial" charset="0"/>
              </a:rPr>
              <a:t>, </a:t>
            </a:r>
            <a:r>
              <a:rPr lang="en-US" dirty="0" err="1">
                <a:sym typeface="Arial" charset="0"/>
              </a:rPr>
              <a:t>vol</a:t>
            </a:r>
            <a:r>
              <a:rPr lang="en-US" dirty="0">
                <a:sym typeface="Arial" charset="0"/>
              </a:rPr>
              <a:t> </a:t>
            </a:r>
            <a:r>
              <a:rPr lang="en-US" dirty="0" err="1">
                <a:sym typeface="Arial" charset="0"/>
              </a:rPr>
              <a:t>d’informations</a:t>
            </a:r>
            <a:r>
              <a:rPr lang="en-US" dirty="0">
                <a:sym typeface="Arial" charset="0"/>
              </a:rPr>
              <a:t> </a:t>
            </a:r>
            <a:r>
              <a:rPr lang="en-US" dirty="0" err="1">
                <a:sym typeface="Arial" charset="0"/>
              </a:rPr>
              <a:t>compromettantes</a:t>
            </a:r>
            <a:r>
              <a:rPr lang="en-US" dirty="0">
                <a:sym typeface="Arial" charset="0"/>
              </a:rPr>
              <a:t> des </a:t>
            </a:r>
            <a:r>
              <a:rPr lang="en-US" dirty="0" err="1">
                <a:sym typeface="Arial" charset="0"/>
              </a:rPr>
              <a:t>autres</a:t>
            </a:r>
            <a:r>
              <a:rPr lang="en-US" dirty="0">
                <a:sym typeface="Arial" charset="0"/>
              </a:rPr>
              <a:t> users</a:t>
            </a: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8BB58BE4-4E69-42DA-8733-B44D67B4A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fr-CH" dirty="0"/>
              <a:t>STRIDE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xmlns="" id="{EC21AE18-7C65-4D6B-AAD2-497C0478DF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7788" t="31496" r="26618" b="32704"/>
          <a:stretch/>
        </p:blipFill>
        <p:spPr>
          <a:xfrm>
            <a:off x="376238" y="2212975"/>
            <a:ext cx="11914187" cy="5040313"/>
          </a:xfr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A74D3223-C25D-4D51-8E5A-17CFA9B2881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3379907-4F5B-4BF5-9041-70B39801C7D7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</p:spTree>
  </p:cSld>
  <p:clrMapOvr>
    <a:masterClrMapping/>
  </p:clrMapOvr>
  <p:transition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57A66690-D765-4A24-811F-74A005112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fr-CH" dirty="0"/>
              <a:t>Attaque 1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2D1DC51F-C8A1-4BBE-A195-1623B115C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fr-CH" dirty="0"/>
              <a:t>Injections SQL dans les champs de requête</a:t>
            </a:r>
          </a:p>
          <a:p>
            <a:pPr>
              <a:defRPr/>
            </a:pPr>
            <a:endParaRPr lang="fr-CH" dirty="0"/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fr-CH" dirty="0"/>
          </a:p>
          <a:p>
            <a:pPr>
              <a:defRPr/>
            </a:pPr>
            <a:r>
              <a:rPr lang="fr-CH" dirty="0"/>
              <a:t>Utilisation de </a:t>
            </a:r>
            <a:r>
              <a:rPr lang="fr-CH" dirty="0" err="1"/>
              <a:t>prepared</a:t>
            </a:r>
            <a:r>
              <a:rPr lang="fr-CH" dirty="0"/>
              <a:t> </a:t>
            </a:r>
            <a:r>
              <a:rPr lang="fr-CH" dirty="0" err="1"/>
              <a:t>statements</a:t>
            </a:r>
            <a:endParaRPr lang="fr-CH" dirty="0"/>
          </a:p>
          <a:p>
            <a:pPr>
              <a:defRPr/>
            </a:pPr>
            <a:endParaRPr lang="fr-CH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F78E11D3-2369-4EE4-A66A-AF40A0DEFA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D623347-D8ED-4DBD-9C4C-0CCE08FA674C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  <p:pic>
        <p:nvPicPr>
          <p:cNvPr id="16389" name="Imag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07" t="32053" r="3110" b="40302"/>
          <a:stretch>
            <a:fillRect/>
          </a:stretch>
        </p:blipFill>
        <p:spPr bwMode="auto">
          <a:xfrm>
            <a:off x="671513" y="5105400"/>
            <a:ext cx="11661775" cy="301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xmlns="" id="{94CBD7EB-55D0-41CA-A6C2-108346935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fr-CH" dirty="0"/>
              <a:t>Attaque 2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xmlns="" id="{64DF94EA-EBFF-482E-A14E-1C4D66906F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fr-CH" dirty="0"/>
              <a:t>Contournement des champs obligatoires «</a:t>
            </a:r>
            <a:r>
              <a:rPr lang="fr-CH" dirty="0" err="1"/>
              <a:t>required</a:t>
            </a:r>
            <a:r>
              <a:rPr lang="fr-CH" dirty="0"/>
              <a:t>»</a:t>
            </a:r>
          </a:p>
          <a:p>
            <a:pPr>
              <a:defRPr/>
            </a:pPr>
            <a:endParaRPr lang="fr-CH" dirty="0"/>
          </a:p>
          <a:p>
            <a:pPr>
              <a:defRPr/>
            </a:pPr>
            <a:endParaRPr lang="fr-CH" dirty="0"/>
          </a:p>
          <a:p>
            <a:pPr>
              <a:defRPr/>
            </a:pPr>
            <a:r>
              <a:rPr lang="fr-CH" dirty="0"/>
              <a:t>Effectuer aussi les contrôles du côté serveur</a:t>
            </a:r>
          </a:p>
          <a:p>
            <a:pPr lvl="1">
              <a:defRPr/>
            </a:pPr>
            <a:r>
              <a:rPr lang="fr-CH" dirty="0"/>
              <a:t>Les champs «</a:t>
            </a:r>
            <a:r>
              <a:rPr lang="fr-CH" dirty="0" err="1"/>
              <a:t>required</a:t>
            </a:r>
            <a:r>
              <a:rPr lang="fr-CH" dirty="0"/>
              <a:t>» doivent être </a:t>
            </a:r>
            <a:r>
              <a:rPr lang="fr-CH" dirty="0" err="1"/>
              <a:t>settés</a:t>
            </a:r>
            <a:r>
              <a:rPr lang="fr-CH" dirty="0"/>
              <a:t> et non vides</a:t>
            </a:r>
          </a:p>
          <a:p>
            <a:pPr>
              <a:defRPr/>
            </a:pPr>
            <a:endParaRPr lang="fr-CH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6676F860-E77F-4FFF-A3DB-73F2E26D08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ABB7C42-4841-411D-988B-D91E2556F285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  <p:pic>
        <p:nvPicPr>
          <p:cNvPr id="17413" name="Imag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02" t="29407" r="31216" b="62654"/>
          <a:stretch>
            <a:fillRect/>
          </a:stretch>
        </p:blipFill>
        <p:spPr bwMode="auto">
          <a:xfrm>
            <a:off x="0" y="5884863"/>
            <a:ext cx="13004800" cy="120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pull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SI13-Titre">
  <a:themeElements>
    <a:clrScheme name="ISI13-Titr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ISI13-Titre">
      <a:majorFont>
        <a:latin typeface="Arial Black"/>
        <a:ea typeface="ヒラギノ角ゴ ProN W6"/>
        <a:cs typeface="ヒラギノ角ゴ ProN W6"/>
      </a:majorFont>
      <a:minorFont>
        <a:latin typeface="Arial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ISI13-Titr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ISI13-Itemize">
  <a:themeElements>
    <a:clrScheme name="ISI13-Itemiz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ISI13-Itemize">
      <a:majorFont>
        <a:latin typeface="Arial Black"/>
        <a:ea typeface="ヒラギノ角ゴ ProN W6"/>
        <a:cs typeface="ヒラギノ角ゴ ProN W6"/>
      </a:majorFont>
      <a:minorFont>
        <a:latin typeface="Arial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ISI13-Itemiz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ISI13-Exercices">
  <a:themeElements>
    <a:clrScheme name="ISI13-Exercice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ISI13-Exercices">
      <a:majorFont>
        <a:latin typeface="Arial Black"/>
        <a:ea typeface="ヒラギノ角ゴ ProN W6"/>
        <a:cs typeface="ヒラギノ角ゴ ProN W6"/>
      </a:majorFont>
      <a:minorFont>
        <a:latin typeface="Arial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ISI13-Exercic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Pages>0</Pages>
  <Words>586</Words>
  <Characters>0</Characters>
  <Application>Microsoft Office PowerPoint</Application>
  <PresentationFormat>Personnalisé</PresentationFormat>
  <Lines>0</Lines>
  <Paragraphs>120</Paragraphs>
  <Slides>20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3</vt:i4>
      </vt:variant>
      <vt:variant>
        <vt:lpstr>Titres des diapositives</vt:lpstr>
      </vt:variant>
      <vt:variant>
        <vt:i4>20</vt:i4>
      </vt:variant>
    </vt:vector>
  </HeadingPairs>
  <TitlesOfParts>
    <vt:vector size="32" baseType="lpstr">
      <vt:lpstr>Gill Sans</vt:lpstr>
      <vt:lpstr>ヒラギノ角ゴ ProN W3</vt:lpstr>
      <vt:lpstr>Arial</vt:lpstr>
      <vt:lpstr>Arial Black</vt:lpstr>
      <vt:lpstr>ヒラギノ角ゴ ProN W6</vt:lpstr>
      <vt:lpstr>Calibri</vt:lpstr>
      <vt:lpstr>MS PGothic</vt:lpstr>
      <vt:lpstr>Arial Italic</vt:lpstr>
      <vt:lpstr>Wingdings</vt:lpstr>
      <vt:lpstr>ISI13-Titre</vt:lpstr>
      <vt:lpstr>ISI13-Itemize</vt:lpstr>
      <vt:lpstr>ISI13-Exercices</vt:lpstr>
      <vt:lpstr>Sécurité  des Technologies Internet</vt:lpstr>
      <vt:lpstr>Aperçu de la présentation</vt:lpstr>
      <vt:lpstr>Exigences de sécurité</vt:lpstr>
      <vt:lpstr>Hypothèses de sécurité</vt:lpstr>
      <vt:lpstr>DFD</vt:lpstr>
      <vt:lpstr>Identification des menaces</vt:lpstr>
      <vt:lpstr>STRIDE</vt:lpstr>
      <vt:lpstr>Attaque 1</vt:lpstr>
      <vt:lpstr>Attaque 2</vt:lpstr>
      <vt:lpstr>Attaque 3</vt:lpstr>
      <vt:lpstr>Attaque 4</vt:lpstr>
      <vt:lpstr>Attaque 5</vt:lpstr>
      <vt:lpstr>Attaque 6</vt:lpstr>
      <vt:lpstr>Attaque 6 – accès non-autorisé</vt:lpstr>
      <vt:lpstr>Attaque 7</vt:lpstr>
      <vt:lpstr>Attaque 8</vt:lpstr>
      <vt:lpstr>Améliorations à faire</vt:lpstr>
      <vt:lpstr>Démo / exercice</vt:lpstr>
      <vt:lpstr>Bibliographie</vt:lpstr>
      <vt:lpstr>Questions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Sécurité  des Technologies Internet</dc:title>
  <dc:subject/>
  <dc:creator>Microsoft Office User</dc:creator>
  <cp:keywords/>
  <dc:description/>
  <cp:lastModifiedBy>Julien Brêchet</cp:lastModifiedBy>
  <cp:revision>26</cp:revision>
  <dcterms:created xsi:type="dcterms:W3CDTF">2015-10-27T07:35:43Z</dcterms:created>
  <dcterms:modified xsi:type="dcterms:W3CDTF">2018-01-15T22:27:45Z</dcterms:modified>
</cp:coreProperties>
</file>